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67" r:id="rId3"/>
    <p:sldId id="266" r:id="rId4"/>
    <p:sldId id="257" r:id="rId5"/>
    <p:sldId id="272" r:id="rId6"/>
    <p:sldId id="273" r:id="rId7"/>
    <p:sldId id="274" r:id="rId8"/>
    <p:sldId id="275" r:id="rId9"/>
    <p:sldId id="276" r:id="rId10"/>
    <p:sldId id="258" r:id="rId11"/>
    <p:sldId id="277" r:id="rId12"/>
    <p:sldId id="278" r:id="rId13"/>
    <p:sldId id="279" r:id="rId14"/>
    <p:sldId id="280" r:id="rId15"/>
    <p:sldId id="259" r:id="rId16"/>
    <p:sldId id="260" r:id="rId17"/>
    <p:sldId id="287" r:id="rId18"/>
    <p:sldId id="288" r:id="rId19"/>
    <p:sldId id="290" r:id="rId20"/>
    <p:sldId id="291" r:id="rId21"/>
    <p:sldId id="292" r:id="rId22"/>
    <p:sldId id="293" r:id="rId23"/>
    <p:sldId id="294" r:id="rId24"/>
    <p:sldId id="261" r:id="rId25"/>
    <p:sldId id="262" r:id="rId26"/>
    <p:sldId id="263" r:id="rId27"/>
    <p:sldId id="264" r:id="rId28"/>
    <p:sldId id="265" r:id="rId2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94" autoAdjust="0"/>
    <p:restoredTop sz="94610"/>
  </p:normalViewPr>
  <p:slideViewPr>
    <p:cSldViewPr snapToGrid="0" snapToObjects="1">
      <p:cViewPr varScale="1">
        <p:scale>
          <a:sx n="66" d="100"/>
          <a:sy n="66" d="100"/>
        </p:scale>
        <p:origin x="64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060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658562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029880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67501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702727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4282802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535979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53128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69396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829707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121999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473270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742940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003519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089821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123848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237168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620893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778728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5686815" cy="8229600"/>
          </a:xfrm>
          <a:prstGeom prst="rect">
            <a:avLst/>
          </a:prstGeom>
        </p:spPr>
      </p:pic>
      <p:sp>
        <p:nvSpPr>
          <p:cNvPr id="3" name="Shape 0"/>
          <p:cNvSpPr/>
          <p:nvPr/>
        </p:nvSpPr>
        <p:spPr>
          <a:xfrm>
            <a:off x="0" y="0"/>
            <a:ext cx="15686815" cy="8229600"/>
          </a:xfrm>
          <a:prstGeom prst="rect">
            <a:avLst/>
          </a:prstGeom>
          <a:solidFill>
            <a:srgbClr val="FFFFFF">
              <a:alpha val="75000"/>
            </a:srgbClr>
          </a:solidFill>
          <a:ln/>
        </p:spPr>
        <p:txBody>
          <a:bodyPr/>
          <a:lstStyle/>
          <a:p>
            <a:r>
              <a:rPr lang="en-US" dirty="0"/>
              <a:t>`</a:t>
            </a:r>
          </a:p>
        </p:txBody>
      </p:sp>
      <p:sp>
        <p:nvSpPr>
          <p:cNvPr id="6" name="!!7"/>
          <p:cNvSpPr/>
          <p:nvPr/>
        </p:nvSpPr>
        <p:spPr>
          <a:xfrm>
            <a:off x="2831735" y="564143"/>
            <a:ext cx="9535587" cy="2113887"/>
          </a:xfrm>
          <a:prstGeom prst="rect">
            <a:avLst/>
          </a:prstGeom>
          <a:noFill/>
          <a:ln/>
        </p:spPr>
        <p:txBody>
          <a:bodyPr wrap="none" rtlCol="0" anchor="t"/>
          <a:lstStyle/>
          <a:p>
            <a:pPr marL="0" indent="0" algn="ctr">
              <a:lnSpc>
                <a:spcPts val="7890"/>
              </a:lnSpc>
              <a:buNone/>
            </a:pPr>
            <a:r>
              <a:rPr lang="en-US" sz="6312" b="1" kern="0" spc="-126" dirty="0" err="1">
                <a:solidFill>
                  <a:srgbClr val="FF0000"/>
                </a:solidFill>
                <a:latin typeface="Times New Roman" panose="02020603050405020304" pitchFamily="18" charset="0"/>
                <a:ea typeface="adonis-web" pitchFamily="34" charset="-122"/>
                <a:cs typeface="Times New Roman" panose="02020603050405020304" pitchFamily="18" charset="0"/>
              </a:rPr>
              <a:t>Đồ</a:t>
            </a:r>
            <a:r>
              <a:rPr lang="en-US" sz="6312" b="1" kern="0" spc="-126" dirty="0">
                <a:solidFill>
                  <a:srgbClr val="FF0000"/>
                </a:solidFill>
                <a:latin typeface="Times New Roman" panose="02020603050405020304" pitchFamily="18" charset="0"/>
                <a:ea typeface="adonis-web" pitchFamily="34" charset="-122"/>
                <a:cs typeface="Times New Roman" panose="02020603050405020304" pitchFamily="18" charset="0"/>
              </a:rPr>
              <a:t> </a:t>
            </a:r>
            <a:r>
              <a:rPr lang="en-US" sz="6312" b="1" kern="0" spc="-126" dirty="0" err="1">
                <a:solidFill>
                  <a:srgbClr val="FF0000"/>
                </a:solidFill>
                <a:latin typeface="Times New Roman" panose="02020603050405020304" pitchFamily="18" charset="0"/>
                <a:ea typeface="adonis-web" pitchFamily="34" charset="-122"/>
                <a:cs typeface="Times New Roman" panose="02020603050405020304" pitchFamily="18" charset="0"/>
              </a:rPr>
              <a:t>án</a:t>
            </a:r>
            <a:r>
              <a:rPr lang="en-US" sz="6312" b="1" kern="0" spc="-126" dirty="0">
                <a:solidFill>
                  <a:srgbClr val="FF0000"/>
                </a:solidFill>
                <a:latin typeface="Times New Roman" panose="02020603050405020304" pitchFamily="18" charset="0"/>
                <a:ea typeface="adonis-web" pitchFamily="34" charset="-122"/>
                <a:cs typeface="Times New Roman" panose="02020603050405020304" pitchFamily="18" charset="0"/>
              </a:rPr>
              <a:t> </a:t>
            </a:r>
            <a:r>
              <a:rPr lang="en-US" sz="6312" b="1" kern="0" spc="-126" dirty="0" err="1">
                <a:solidFill>
                  <a:srgbClr val="FF0000"/>
                </a:solidFill>
                <a:latin typeface="Times New Roman" panose="02020603050405020304" pitchFamily="18" charset="0"/>
                <a:ea typeface="adonis-web" pitchFamily="34" charset="-122"/>
                <a:cs typeface="Times New Roman" panose="02020603050405020304" pitchFamily="18" charset="0"/>
              </a:rPr>
              <a:t>cuối</a:t>
            </a:r>
            <a:r>
              <a:rPr lang="en-US" sz="6312" b="1" kern="0" spc="-126" dirty="0">
                <a:solidFill>
                  <a:srgbClr val="FF0000"/>
                </a:solidFill>
                <a:latin typeface="Times New Roman" panose="02020603050405020304" pitchFamily="18" charset="0"/>
                <a:ea typeface="adonis-web" pitchFamily="34" charset="-122"/>
                <a:cs typeface="Times New Roman" panose="02020603050405020304" pitchFamily="18" charset="0"/>
              </a:rPr>
              <a:t> </a:t>
            </a:r>
            <a:r>
              <a:rPr lang="en-US" sz="6312" b="1" kern="0" spc="-126" dirty="0" err="1">
                <a:solidFill>
                  <a:srgbClr val="FF0000"/>
                </a:solidFill>
                <a:latin typeface="Times New Roman" panose="02020603050405020304" pitchFamily="18" charset="0"/>
                <a:ea typeface="adonis-web" pitchFamily="34" charset="-122"/>
                <a:cs typeface="Times New Roman" panose="02020603050405020304" pitchFamily="18" charset="0"/>
              </a:rPr>
              <a:t>kì</a:t>
            </a:r>
            <a:r>
              <a:rPr lang="en-US" sz="6312" b="1" kern="0" spc="-126" dirty="0">
                <a:solidFill>
                  <a:srgbClr val="FF0000"/>
                </a:solidFill>
                <a:latin typeface="Times New Roman" panose="02020603050405020304" pitchFamily="18" charset="0"/>
                <a:ea typeface="adonis-web" pitchFamily="34" charset="-122"/>
                <a:cs typeface="Times New Roman" panose="02020603050405020304" pitchFamily="18" charset="0"/>
              </a:rPr>
              <a:t> </a:t>
            </a:r>
          </a:p>
          <a:p>
            <a:pPr marL="0" indent="0" algn="ctr">
              <a:lnSpc>
                <a:spcPts val="7890"/>
              </a:lnSpc>
              <a:buNone/>
            </a:pPr>
            <a:r>
              <a:rPr lang="en-US" sz="6312" b="1" kern="0" spc="-126" dirty="0">
                <a:solidFill>
                  <a:srgbClr val="D75BE2"/>
                </a:solidFill>
                <a:latin typeface="Times New Roman" panose="02020603050405020304" pitchFamily="18" charset="0"/>
                <a:ea typeface="adonis-web" pitchFamily="34" charset="-122"/>
                <a:cs typeface="Times New Roman" panose="02020603050405020304" pitchFamily="18" charset="0"/>
              </a:rPr>
              <a:t>WEBSITE BÁN GIÀY</a:t>
            </a:r>
            <a:endParaRPr lang="en-US" sz="6312" dirty="0">
              <a:latin typeface="Times New Roman" panose="02020603050405020304" pitchFamily="18" charset="0"/>
              <a:cs typeface="Times New Roman" panose="02020603050405020304" pitchFamily="18" charset="0"/>
            </a:endParaRPr>
          </a:p>
        </p:txBody>
      </p:sp>
      <p:sp>
        <p:nvSpPr>
          <p:cNvPr id="7" name="Text 2"/>
          <p:cNvSpPr/>
          <p:nvPr/>
        </p:nvSpPr>
        <p:spPr>
          <a:xfrm>
            <a:off x="4282635" y="2832622"/>
            <a:ext cx="6551269" cy="3915419"/>
          </a:xfrm>
          <a:prstGeom prst="rect">
            <a:avLst/>
          </a:prstGeom>
          <a:noFill/>
          <a:ln/>
        </p:spPr>
        <p:txBody>
          <a:bodyPr wrap="square" rtlCol="0" anchor="t"/>
          <a:lstStyle/>
          <a:p>
            <a:pPr marL="0" indent="0" algn="just">
              <a:lnSpc>
                <a:spcPct val="150000"/>
              </a:lnSpc>
              <a:buNone/>
            </a:pPr>
            <a:r>
              <a:rPr lang="en-US" sz="2000" b="1" kern="0" spc="-39" dirty="0">
                <a:solidFill>
                  <a:srgbClr val="272525"/>
                </a:solidFill>
                <a:latin typeface="Times New Roman" panose="02020603050405020304" pitchFamily="18" charset="0"/>
                <a:ea typeface="Source Sans Pro" pitchFamily="34" charset="-122"/>
                <a:cs typeface="Times New Roman" panose="02020603050405020304" pitchFamily="18" charset="0"/>
              </a:rPr>
              <a:t>Thành </a:t>
            </a:r>
            <a:r>
              <a:rPr lang="en-US" sz="2000" b="1" kern="0" spc="-39" dirty="0" err="1">
                <a:solidFill>
                  <a:srgbClr val="272525"/>
                </a:solidFill>
                <a:latin typeface="Times New Roman" panose="02020603050405020304" pitchFamily="18" charset="0"/>
                <a:ea typeface="Source Sans Pro" pitchFamily="34" charset="-122"/>
                <a:cs typeface="Times New Roman" panose="02020603050405020304" pitchFamily="18" charset="0"/>
              </a:rPr>
              <a:t>viên</a:t>
            </a:r>
            <a:r>
              <a:rPr lang="en-US" sz="2000" b="1" kern="0" spc="-39" dirty="0">
                <a:solidFill>
                  <a:srgbClr val="272525"/>
                </a:solidFill>
                <a:latin typeface="Times New Roman" panose="02020603050405020304" pitchFamily="18" charset="0"/>
                <a:ea typeface="Source Sans Pro" pitchFamily="34" charset="-122"/>
                <a:cs typeface="Times New Roman" panose="02020603050405020304" pitchFamily="18" charset="0"/>
              </a:rPr>
              <a:t>: </a:t>
            </a:r>
          </a:p>
          <a:p>
            <a:pPr marL="0" indent="0" algn="just">
              <a:lnSpc>
                <a:spcPct val="150000"/>
              </a:lnSpc>
              <a:buNone/>
            </a:pPr>
            <a:r>
              <a:rPr lang="en-US" sz="2000" kern="0" spc="-39" dirty="0" err="1">
                <a:solidFill>
                  <a:srgbClr val="272525"/>
                </a:solidFill>
                <a:latin typeface="Times New Roman" panose="02020603050405020304" pitchFamily="18" charset="0"/>
                <a:ea typeface="Source Sans Pro" pitchFamily="34" charset="-122"/>
                <a:cs typeface="Times New Roman" panose="02020603050405020304" pitchFamily="18" charset="0"/>
              </a:rPr>
              <a:t>Trần</a:t>
            </a:r>
            <a:r>
              <a:rPr lang="en-US" sz="2000" kern="0" spc="-39" dirty="0">
                <a:solidFill>
                  <a:srgbClr val="272525"/>
                </a:solidFill>
                <a:latin typeface="Times New Roman" panose="02020603050405020304" pitchFamily="18" charset="0"/>
                <a:ea typeface="Source Sans Pro" pitchFamily="34" charset="-122"/>
                <a:cs typeface="Times New Roman" panose="02020603050405020304" pitchFamily="18" charset="0"/>
              </a:rPr>
              <a:t> Minh </a:t>
            </a:r>
            <a:r>
              <a:rPr lang="en-US" sz="2000" kern="0" spc="-39" dirty="0" err="1">
                <a:solidFill>
                  <a:srgbClr val="272525"/>
                </a:solidFill>
                <a:latin typeface="Times New Roman" panose="02020603050405020304" pitchFamily="18" charset="0"/>
                <a:ea typeface="Source Sans Pro" pitchFamily="34" charset="-122"/>
                <a:cs typeface="Times New Roman" panose="02020603050405020304" pitchFamily="18" charset="0"/>
              </a:rPr>
              <a:t>Nhựt</a:t>
            </a:r>
            <a:r>
              <a:rPr lang="en-US" sz="2000" kern="0" spc="-39" dirty="0">
                <a:solidFill>
                  <a:srgbClr val="272525"/>
                </a:solidFill>
                <a:latin typeface="Times New Roman" panose="02020603050405020304" pitchFamily="18" charset="0"/>
                <a:ea typeface="Source Sans Pro" pitchFamily="34" charset="-122"/>
                <a:cs typeface="Times New Roman" panose="02020603050405020304" pitchFamily="18" charset="0"/>
              </a:rPr>
              <a:t>			2274802010622 (Leader)                 </a:t>
            </a:r>
          </a:p>
          <a:p>
            <a:pPr marL="0" indent="0" algn="just">
              <a:lnSpc>
                <a:spcPct val="150000"/>
              </a:lnSpc>
              <a:buNone/>
            </a:pPr>
            <a:r>
              <a:rPr lang="en-US" sz="2000" kern="0" spc="-39" dirty="0" err="1">
                <a:solidFill>
                  <a:srgbClr val="272525"/>
                </a:solidFill>
                <a:latin typeface="Times New Roman" panose="02020603050405020304" pitchFamily="18" charset="0"/>
                <a:ea typeface="Source Sans Pro" pitchFamily="34" charset="-122"/>
                <a:cs typeface="Times New Roman" panose="02020603050405020304" pitchFamily="18" charset="0"/>
              </a:rPr>
              <a:t>Trần</a:t>
            </a:r>
            <a:r>
              <a:rPr lang="en-US" sz="2000" kern="0" spc="-39"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000" kern="0" spc="-39" dirty="0" err="1">
                <a:solidFill>
                  <a:srgbClr val="272525"/>
                </a:solidFill>
                <a:latin typeface="Times New Roman" panose="02020603050405020304" pitchFamily="18" charset="0"/>
                <a:ea typeface="Source Sans Pro" pitchFamily="34" charset="-122"/>
                <a:cs typeface="Times New Roman" panose="02020603050405020304" pitchFamily="18" charset="0"/>
              </a:rPr>
              <a:t>Huỳnh</a:t>
            </a:r>
            <a:r>
              <a:rPr lang="en-US" sz="2000" kern="0" spc="-39" dirty="0">
                <a:solidFill>
                  <a:srgbClr val="272525"/>
                </a:solidFill>
                <a:latin typeface="Times New Roman" panose="02020603050405020304" pitchFamily="18" charset="0"/>
                <a:ea typeface="Source Sans Pro" pitchFamily="34" charset="-122"/>
                <a:cs typeface="Times New Roman" panose="02020603050405020304" pitchFamily="18" charset="0"/>
              </a:rPr>
              <a:t> Thanh Phong		2274802010659</a:t>
            </a:r>
          </a:p>
          <a:p>
            <a:pPr marL="0" indent="0" algn="just">
              <a:lnSpc>
                <a:spcPct val="150000"/>
              </a:lnSpc>
              <a:buNone/>
            </a:pPr>
            <a:r>
              <a:rPr lang="en-US" sz="2000" kern="0" spc="-39" dirty="0" err="1">
                <a:solidFill>
                  <a:srgbClr val="272525"/>
                </a:solidFill>
                <a:latin typeface="Times New Roman" panose="02020603050405020304" pitchFamily="18" charset="0"/>
                <a:ea typeface="Source Sans Pro" pitchFamily="34" charset="-122"/>
                <a:cs typeface="Times New Roman" panose="02020603050405020304" pitchFamily="18" charset="0"/>
              </a:rPr>
              <a:t>Huỳnh</a:t>
            </a:r>
            <a:r>
              <a:rPr lang="en-US" sz="2000" kern="0" spc="-39"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000" kern="0" spc="-39" dirty="0" err="1">
                <a:solidFill>
                  <a:srgbClr val="272525"/>
                </a:solidFill>
                <a:latin typeface="Times New Roman" panose="02020603050405020304" pitchFamily="18" charset="0"/>
                <a:ea typeface="Source Sans Pro" pitchFamily="34" charset="-122"/>
                <a:cs typeface="Times New Roman" panose="02020603050405020304" pitchFamily="18" charset="0"/>
              </a:rPr>
              <a:t>Đức</a:t>
            </a:r>
            <a:r>
              <a:rPr lang="en-US" sz="2000" kern="0" spc="-39"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000" kern="0" spc="-39" dirty="0" err="1">
                <a:solidFill>
                  <a:srgbClr val="272525"/>
                </a:solidFill>
                <a:latin typeface="Times New Roman" panose="02020603050405020304" pitchFamily="18" charset="0"/>
                <a:ea typeface="Source Sans Pro" pitchFamily="34" charset="-122"/>
                <a:cs typeface="Times New Roman" panose="02020603050405020304" pitchFamily="18" charset="0"/>
              </a:rPr>
              <a:t>Thịnh</a:t>
            </a:r>
            <a:r>
              <a:rPr lang="en-US" sz="2000" kern="0" spc="-39" dirty="0">
                <a:solidFill>
                  <a:srgbClr val="272525"/>
                </a:solidFill>
                <a:latin typeface="Times New Roman" panose="02020603050405020304" pitchFamily="18" charset="0"/>
                <a:ea typeface="Source Sans Pro" pitchFamily="34" charset="-122"/>
                <a:cs typeface="Times New Roman" panose="02020603050405020304" pitchFamily="18" charset="0"/>
              </a:rPr>
              <a:t>			2274802011021</a:t>
            </a:r>
          </a:p>
          <a:p>
            <a:pPr marL="0" indent="0" algn="just">
              <a:lnSpc>
                <a:spcPct val="150000"/>
              </a:lnSpc>
              <a:buNone/>
            </a:pPr>
            <a:r>
              <a:rPr lang="en-US" sz="2000" kern="0" spc="-39" dirty="0">
                <a:solidFill>
                  <a:srgbClr val="272525"/>
                </a:solidFill>
                <a:latin typeface="Times New Roman" panose="02020603050405020304" pitchFamily="18" charset="0"/>
                <a:ea typeface="Source Sans Pro" pitchFamily="34" charset="-122"/>
                <a:cs typeface="Times New Roman" panose="02020603050405020304" pitchFamily="18" charset="0"/>
              </a:rPr>
              <a:t>Bùi </a:t>
            </a:r>
            <a:r>
              <a:rPr lang="en-US" sz="2000" kern="0" spc="-39" dirty="0" err="1">
                <a:solidFill>
                  <a:srgbClr val="272525"/>
                </a:solidFill>
                <a:latin typeface="Times New Roman" panose="02020603050405020304" pitchFamily="18" charset="0"/>
                <a:ea typeface="Source Sans Pro" pitchFamily="34" charset="-122"/>
                <a:cs typeface="Times New Roman" panose="02020603050405020304" pitchFamily="18" charset="0"/>
              </a:rPr>
              <a:t>Hữu</a:t>
            </a:r>
            <a:r>
              <a:rPr lang="en-US" sz="2000" kern="0" spc="-39"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000" kern="0" spc="-39" dirty="0" err="1">
                <a:solidFill>
                  <a:srgbClr val="272525"/>
                </a:solidFill>
                <a:latin typeface="Times New Roman" panose="02020603050405020304" pitchFamily="18" charset="0"/>
                <a:ea typeface="Source Sans Pro" pitchFamily="34" charset="-122"/>
                <a:cs typeface="Times New Roman" panose="02020603050405020304" pitchFamily="18" charset="0"/>
              </a:rPr>
              <a:t>Tài</a:t>
            </a:r>
            <a:r>
              <a:rPr lang="en-US" sz="2000" kern="0" spc="-39" dirty="0">
                <a:solidFill>
                  <a:srgbClr val="272525"/>
                </a:solidFill>
                <a:latin typeface="Times New Roman" panose="02020603050405020304" pitchFamily="18" charset="0"/>
                <a:ea typeface="Source Sans Pro" pitchFamily="34" charset="-122"/>
                <a:cs typeface="Times New Roman" panose="02020603050405020304" pitchFamily="18" charset="0"/>
              </a:rPr>
              <a:t>			207CT58588</a:t>
            </a:r>
          </a:p>
          <a:p>
            <a:pPr marL="0" indent="0" algn="just">
              <a:lnSpc>
                <a:spcPct val="150000"/>
              </a:lnSpc>
              <a:buNone/>
            </a:pPr>
            <a:endParaRPr lang="en-US" sz="2000" kern="0" spc="-39" dirty="0">
              <a:solidFill>
                <a:srgbClr val="272525"/>
              </a:solidFill>
              <a:latin typeface="Times New Roman" panose="02020603050405020304" pitchFamily="18" charset="0"/>
              <a:ea typeface="Source Sans Pro" pitchFamily="34" charset="-122"/>
              <a:cs typeface="Times New Roman" panose="02020603050405020304" pitchFamily="18" charset="0"/>
            </a:endParaRPr>
          </a:p>
          <a:p>
            <a:pPr marL="0" indent="0" algn="just">
              <a:lnSpc>
                <a:spcPct val="150000"/>
              </a:lnSpc>
              <a:buNone/>
            </a:pPr>
            <a:r>
              <a:rPr lang="en-US" sz="2000" b="1" kern="0" spc="-39" dirty="0">
                <a:solidFill>
                  <a:srgbClr val="272525"/>
                </a:solidFill>
                <a:latin typeface="Times New Roman" panose="02020603050405020304" pitchFamily="18" charset="0"/>
                <a:ea typeface="Source Sans Pro" pitchFamily="34" charset="-122"/>
                <a:cs typeface="Times New Roman" panose="02020603050405020304" pitchFamily="18" charset="0"/>
              </a:rPr>
              <a:t>LỚP</a:t>
            </a:r>
            <a:r>
              <a:rPr lang="en-US" sz="2000" b="1" kern="0" spc="-39">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000" kern="0" spc="-39">
                <a:solidFill>
                  <a:srgbClr val="272525"/>
                </a:solidFill>
                <a:latin typeface="Times New Roman" panose="02020603050405020304" pitchFamily="18" charset="0"/>
                <a:ea typeface="Source Sans Pro" pitchFamily="34" charset="-122"/>
                <a:cs typeface="Times New Roman" panose="02020603050405020304" pitchFamily="18" charset="0"/>
              </a:rPr>
              <a:t>71ITSE41003_0303</a:t>
            </a:r>
            <a:endParaRPr lang="en-US" sz="2000" kern="0" spc="-39" dirty="0">
              <a:solidFill>
                <a:srgbClr val="272525"/>
              </a:solidFill>
              <a:latin typeface="Times New Roman" panose="02020603050405020304" pitchFamily="18" charset="0"/>
              <a:ea typeface="Source Sans Pro" pitchFamily="34" charset="-122"/>
              <a:cs typeface="Times New Roman" panose="02020603050405020304" pitchFamily="18" charset="0"/>
            </a:endParaRPr>
          </a:p>
          <a:p>
            <a:pPr marL="0" indent="0" algn="just">
              <a:lnSpc>
                <a:spcPct val="150000"/>
              </a:lnSpc>
              <a:buNone/>
            </a:pPr>
            <a:r>
              <a:rPr lang="en-US" sz="2000" b="1" kern="0" spc="-39" dirty="0" err="1">
                <a:solidFill>
                  <a:srgbClr val="272525"/>
                </a:solidFill>
                <a:latin typeface="Times New Roman" panose="02020603050405020304" pitchFamily="18" charset="0"/>
                <a:ea typeface="Source Sans Pro" pitchFamily="34" charset="-122"/>
                <a:cs typeface="Times New Roman" panose="02020603050405020304" pitchFamily="18" charset="0"/>
              </a:rPr>
              <a:t>Giảng</a:t>
            </a:r>
            <a:r>
              <a:rPr lang="en-US" sz="2000" b="1" kern="0" spc="-39"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000" b="1" kern="0" spc="-39" dirty="0" err="1">
                <a:solidFill>
                  <a:srgbClr val="272525"/>
                </a:solidFill>
                <a:latin typeface="Times New Roman" panose="02020603050405020304" pitchFamily="18" charset="0"/>
                <a:ea typeface="Source Sans Pro" pitchFamily="34" charset="-122"/>
                <a:cs typeface="Times New Roman" panose="02020603050405020304" pitchFamily="18" charset="0"/>
              </a:rPr>
              <a:t>viên</a:t>
            </a:r>
            <a:r>
              <a:rPr lang="en-US" sz="2000" b="1" kern="0" spc="-39" dirty="0">
                <a:solidFill>
                  <a:srgbClr val="272525"/>
                </a:solidFill>
                <a:latin typeface="Times New Roman" panose="02020603050405020304" pitchFamily="18" charset="0"/>
                <a:ea typeface="Source Sans Pro" pitchFamily="34" charset="-122"/>
                <a:cs typeface="Times New Roman" panose="02020603050405020304" pitchFamily="18" charset="0"/>
              </a:rPr>
              <a:t>:</a:t>
            </a:r>
            <a:r>
              <a:rPr lang="en-US" sz="2000" kern="0" spc="-39"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000" kern="0" spc="-39" dirty="0" err="1">
                <a:solidFill>
                  <a:srgbClr val="272525"/>
                </a:solidFill>
                <a:latin typeface="Times New Roman" panose="02020603050405020304" pitchFamily="18" charset="0"/>
                <a:ea typeface="Source Sans Pro" pitchFamily="34" charset="-122"/>
                <a:cs typeface="Times New Roman" panose="02020603050405020304" pitchFamily="18" charset="0"/>
              </a:rPr>
              <a:t>Trần</a:t>
            </a:r>
            <a:r>
              <a:rPr lang="en-US" sz="2000" kern="0" spc="-39"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000" kern="0" spc="-39" dirty="0" err="1">
                <a:solidFill>
                  <a:srgbClr val="272525"/>
                </a:solidFill>
                <a:latin typeface="Times New Roman" panose="02020603050405020304" pitchFamily="18" charset="0"/>
                <a:ea typeface="Source Sans Pro" pitchFamily="34" charset="-122"/>
                <a:cs typeface="Times New Roman" panose="02020603050405020304" pitchFamily="18" charset="0"/>
              </a:rPr>
              <a:t>Công</a:t>
            </a:r>
            <a:r>
              <a:rPr lang="en-US" sz="2000" kern="0" spc="-39" dirty="0">
                <a:solidFill>
                  <a:srgbClr val="272525"/>
                </a:solidFill>
                <a:latin typeface="Times New Roman" panose="02020603050405020304" pitchFamily="18" charset="0"/>
                <a:ea typeface="Source Sans Pro" pitchFamily="34" charset="-122"/>
                <a:cs typeface="Times New Roman" panose="02020603050405020304" pitchFamily="18" charset="0"/>
              </a:rPr>
              <a:t> Thanh</a:t>
            </a:r>
            <a:endParaRPr lang="en-US" sz="2000" dirty="0">
              <a:latin typeface="Times New Roman" panose="02020603050405020304" pitchFamily="18" charset="0"/>
              <a:cs typeface="Times New Roman" panose="02020603050405020304" pitchFamily="18" charset="0"/>
            </a:endParaRPr>
          </a:p>
        </p:txBody>
      </p:sp>
      <p:grpSp>
        <p:nvGrpSpPr>
          <p:cNvPr id="13" name="!!1">
            <a:extLst>
              <a:ext uri="{FF2B5EF4-FFF2-40B4-BE49-F238E27FC236}">
                <a16:creationId xmlns:a16="http://schemas.microsoft.com/office/drawing/2014/main" id="{A99AE671-8631-7EB8-B6AE-C59E8BCE9B79}"/>
              </a:ext>
            </a:extLst>
          </p:cNvPr>
          <p:cNvGrpSpPr/>
          <p:nvPr/>
        </p:nvGrpSpPr>
        <p:grpSpPr>
          <a:xfrm>
            <a:off x="3774244" y="2956761"/>
            <a:ext cx="286926" cy="288000"/>
            <a:chOff x="668893" y="2609731"/>
            <a:chExt cx="430054" cy="543331"/>
          </a:xfrm>
        </p:grpSpPr>
        <p:sp>
          <p:nvSpPr>
            <p:cNvPr id="14" name="Shape 2">
              <a:extLst>
                <a:ext uri="{FF2B5EF4-FFF2-40B4-BE49-F238E27FC236}">
                  <a16:creationId xmlns:a16="http://schemas.microsoft.com/office/drawing/2014/main" id="{1D0ADFB2-EB2E-EDBE-DA07-9D2E2962C12D}"/>
                </a:ext>
              </a:extLst>
            </p:cNvPr>
            <p:cNvSpPr/>
            <p:nvPr/>
          </p:nvSpPr>
          <p:spPr>
            <a:xfrm>
              <a:off x="668893" y="2609731"/>
              <a:ext cx="430054" cy="543331"/>
            </a:xfrm>
            <a:prstGeom prst="roundRect">
              <a:avLst>
                <a:gd name="adj" fmla="val 18667"/>
              </a:avLst>
            </a:prstGeom>
            <a:solidFill>
              <a:srgbClr val="F4D4F7"/>
            </a:solidFill>
            <a:ln w="7620">
              <a:solidFill>
                <a:srgbClr val="DABADD"/>
              </a:solidFill>
              <a:prstDash val="solid"/>
            </a:ln>
          </p:spPr>
          <p:txBody>
            <a:bodyPr/>
            <a:lstStyle/>
            <a:p>
              <a:endParaRPr lang="en-US" dirty="0">
                <a:latin typeface="Times New Roman" panose="02020603050405020304" pitchFamily="18" charset="0"/>
                <a:cs typeface="Times New Roman" panose="02020603050405020304" pitchFamily="18" charset="0"/>
              </a:endParaRPr>
            </a:p>
          </p:txBody>
        </p:sp>
        <p:sp>
          <p:nvSpPr>
            <p:cNvPr id="15" name="Text 3">
              <a:extLst>
                <a:ext uri="{FF2B5EF4-FFF2-40B4-BE49-F238E27FC236}">
                  <a16:creationId xmlns:a16="http://schemas.microsoft.com/office/drawing/2014/main" id="{A946DC16-1EB4-862D-BFFC-1973389DA6E8}"/>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16" name="!!2">
            <a:extLst>
              <a:ext uri="{FF2B5EF4-FFF2-40B4-BE49-F238E27FC236}">
                <a16:creationId xmlns:a16="http://schemas.microsoft.com/office/drawing/2014/main" id="{CB831420-D71A-B16E-1C37-AD7EFBFEEE37}"/>
              </a:ext>
            </a:extLst>
          </p:cNvPr>
          <p:cNvGrpSpPr/>
          <p:nvPr/>
        </p:nvGrpSpPr>
        <p:grpSpPr>
          <a:xfrm>
            <a:off x="8749306" y="2946210"/>
            <a:ext cx="288000" cy="288000"/>
            <a:chOff x="668893" y="4023122"/>
            <a:chExt cx="430054" cy="430054"/>
          </a:xfrm>
        </p:grpSpPr>
        <p:sp>
          <p:nvSpPr>
            <p:cNvPr id="17" name="Shape 6">
              <a:extLst>
                <a:ext uri="{FF2B5EF4-FFF2-40B4-BE49-F238E27FC236}">
                  <a16:creationId xmlns:a16="http://schemas.microsoft.com/office/drawing/2014/main" id="{761D7265-1066-1723-1688-9FB72ACBEA38}"/>
                </a:ext>
              </a:extLst>
            </p:cNvPr>
            <p:cNvSpPr/>
            <p:nvPr/>
          </p:nvSpPr>
          <p:spPr>
            <a:xfrm>
              <a:off x="668893" y="4023122"/>
              <a:ext cx="430054" cy="430054"/>
            </a:xfrm>
            <a:prstGeom prst="roundRect">
              <a:avLst>
                <a:gd name="adj" fmla="val 18667"/>
              </a:avLst>
            </a:prstGeom>
            <a:solidFill>
              <a:srgbClr val="F4D4F7"/>
            </a:solidFill>
            <a:ln w="7620">
              <a:solidFill>
                <a:srgbClr val="DABADD"/>
              </a:solidFill>
              <a:prstDash val="solid"/>
            </a:ln>
          </p:spPr>
        </p:sp>
        <p:sp>
          <p:nvSpPr>
            <p:cNvPr id="18" name="Text 7">
              <a:extLst>
                <a:ext uri="{FF2B5EF4-FFF2-40B4-BE49-F238E27FC236}">
                  <a16:creationId xmlns:a16="http://schemas.microsoft.com/office/drawing/2014/main" id="{874D07BF-3DD7-1DB8-E9F3-26F03FE6ADBE}"/>
                </a:ext>
              </a:extLst>
            </p:cNvPr>
            <p:cNvSpPr/>
            <p:nvPr/>
          </p:nvSpPr>
          <p:spPr>
            <a:xfrm>
              <a:off x="809744" y="4103251"/>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19" name="!!3">
            <a:extLst>
              <a:ext uri="{FF2B5EF4-FFF2-40B4-BE49-F238E27FC236}">
                <a16:creationId xmlns:a16="http://schemas.microsoft.com/office/drawing/2014/main" id="{B7B8AF4C-59A0-3A27-D569-62112ED1E40F}"/>
              </a:ext>
            </a:extLst>
          </p:cNvPr>
          <p:cNvGrpSpPr/>
          <p:nvPr/>
        </p:nvGrpSpPr>
        <p:grpSpPr>
          <a:xfrm>
            <a:off x="3749054" y="5729763"/>
            <a:ext cx="288000" cy="288000"/>
            <a:chOff x="668893" y="5130760"/>
            <a:chExt cx="430054" cy="430054"/>
          </a:xfrm>
        </p:grpSpPr>
        <p:sp>
          <p:nvSpPr>
            <p:cNvPr id="20" name="Shape 10">
              <a:extLst>
                <a:ext uri="{FF2B5EF4-FFF2-40B4-BE49-F238E27FC236}">
                  <a16:creationId xmlns:a16="http://schemas.microsoft.com/office/drawing/2014/main" id="{A6330C8D-415C-BD56-90EC-0A0A5727A64A}"/>
                </a:ext>
              </a:extLst>
            </p:cNvPr>
            <p:cNvSpPr/>
            <p:nvPr/>
          </p:nvSpPr>
          <p:spPr>
            <a:xfrm>
              <a:off x="668893" y="5130760"/>
              <a:ext cx="430054" cy="430054"/>
            </a:xfrm>
            <a:prstGeom prst="roundRect">
              <a:avLst>
                <a:gd name="adj" fmla="val 18667"/>
              </a:avLst>
            </a:prstGeom>
            <a:solidFill>
              <a:srgbClr val="F4D4F7"/>
            </a:solidFill>
            <a:ln w="7620">
              <a:solidFill>
                <a:srgbClr val="DABADD"/>
              </a:solidFill>
              <a:prstDash val="solid"/>
            </a:ln>
          </p:spPr>
        </p:sp>
        <p:sp>
          <p:nvSpPr>
            <p:cNvPr id="21" name="Text 11">
              <a:extLst>
                <a:ext uri="{FF2B5EF4-FFF2-40B4-BE49-F238E27FC236}">
                  <a16:creationId xmlns:a16="http://schemas.microsoft.com/office/drawing/2014/main" id="{162F8FFC-0727-35E4-6A9A-9630A95D7A32}"/>
                </a:ext>
              </a:extLst>
            </p:cNvPr>
            <p:cNvSpPr/>
            <p:nvPr/>
          </p:nvSpPr>
          <p:spPr>
            <a:xfrm>
              <a:off x="809744" y="5210889"/>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22" name="!!4">
            <a:extLst>
              <a:ext uri="{FF2B5EF4-FFF2-40B4-BE49-F238E27FC236}">
                <a16:creationId xmlns:a16="http://schemas.microsoft.com/office/drawing/2014/main" id="{7453E938-0A44-5222-1E8C-F22FDBE701BE}"/>
              </a:ext>
            </a:extLst>
          </p:cNvPr>
          <p:cNvGrpSpPr/>
          <p:nvPr/>
        </p:nvGrpSpPr>
        <p:grpSpPr>
          <a:xfrm>
            <a:off x="3751450" y="6193944"/>
            <a:ext cx="288000" cy="288000"/>
            <a:chOff x="668893" y="6544151"/>
            <a:chExt cx="430054" cy="430054"/>
          </a:xfrm>
        </p:grpSpPr>
        <p:sp>
          <p:nvSpPr>
            <p:cNvPr id="23" name="Shape 14">
              <a:extLst>
                <a:ext uri="{FF2B5EF4-FFF2-40B4-BE49-F238E27FC236}">
                  <a16:creationId xmlns:a16="http://schemas.microsoft.com/office/drawing/2014/main" id="{3BB0B9EE-45ED-350B-ED41-4BF0EADC38D6}"/>
                </a:ext>
              </a:extLst>
            </p:cNvPr>
            <p:cNvSpPr/>
            <p:nvPr/>
          </p:nvSpPr>
          <p:spPr>
            <a:xfrm>
              <a:off x="668893" y="6544151"/>
              <a:ext cx="430054" cy="430054"/>
            </a:xfrm>
            <a:prstGeom prst="roundRect">
              <a:avLst>
                <a:gd name="adj" fmla="val 18667"/>
              </a:avLst>
            </a:prstGeom>
            <a:solidFill>
              <a:srgbClr val="F4D4F7"/>
            </a:solidFill>
            <a:ln w="7620">
              <a:solidFill>
                <a:srgbClr val="DABADD"/>
              </a:solidFill>
              <a:prstDash val="solid"/>
            </a:ln>
          </p:spPr>
        </p:sp>
        <p:sp>
          <p:nvSpPr>
            <p:cNvPr id="24" name="Text 15">
              <a:extLst>
                <a:ext uri="{FF2B5EF4-FFF2-40B4-BE49-F238E27FC236}">
                  <a16:creationId xmlns:a16="http://schemas.microsoft.com/office/drawing/2014/main" id="{F51B3865-9D55-9DC9-BE1F-716B0B9E195F}"/>
                </a:ext>
              </a:extLst>
            </p:cNvPr>
            <p:cNvSpPr/>
            <p:nvPr/>
          </p:nvSpPr>
          <p:spPr>
            <a:xfrm>
              <a:off x="809744" y="6624280"/>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6781"/>
            <a:ext cx="14630400" cy="8229600"/>
          </a:xfrm>
          <a:prstGeom prst="rect">
            <a:avLst/>
          </a:prstGeom>
          <a:solidFill>
            <a:srgbClr val="FFFFFF">
              <a:alpha val="75000"/>
            </a:srgbClr>
          </a:solidFill>
          <a:ln/>
        </p:spPr>
      </p:sp>
      <p:sp>
        <p:nvSpPr>
          <p:cNvPr id="6" name="!!7"/>
          <p:cNvSpPr/>
          <p:nvPr/>
        </p:nvSpPr>
        <p:spPr>
          <a:xfrm>
            <a:off x="664131" y="802124"/>
            <a:ext cx="7722275" cy="558046"/>
          </a:xfrm>
          <a:prstGeom prst="rect">
            <a:avLst/>
          </a:prstGeom>
          <a:noFill/>
          <a:ln/>
        </p:spPr>
        <p:txBody>
          <a:bodyPr wrap="none" rtlCol="0" anchor="t"/>
          <a:lstStyle/>
          <a:p>
            <a:pPr marL="0" indent="0">
              <a:lnSpc>
                <a:spcPts val="4395"/>
              </a:lnSpc>
              <a:buNone/>
            </a:pPr>
            <a:r>
              <a:rPr lang="en-US" sz="3516" b="1" kern="0" spc="-70" dirty="0">
                <a:solidFill>
                  <a:srgbClr val="D75BE2"/>
                </a:solidFill>
                <a:latin typeface="Times New Roman" panose="02020603050405020304" pitchFamily="18" charset="0"/>
                <a:ea typeface="adonis-web" pitchFamily="34" charset="-122"/>
                <a:cs typeface="Times New Roman" panose="02020603050405020304" pitchFamily="18" charset="0"/>
              </a:rPr>
              <a:t>Chương 2: Phân Tích Thiết Kế Hệ Thống</a:t>
            </a:r>
            <a:endParaRPr lang="en-US" sz="3516" dirty="0">
              <a:latin typeface="Times New Roman" panose="02020603050405020304" pitchFamily="18" charset="0"/>
              <a:cs typeface="Times New Roman" panose="02020603050405020304" pitchFamily="18" charset="0"/>
            </a:endParaRPr>
          </a:p>
        </p:txBody>
      </p:sp>
      <p:sp>
        <p:nvSpPr>
          <p:cNvPr id="7" name="Shape 2"/>
          <p:cNvSpPr/>
          <p:nvPr/>
        </p:nvSpPr>
        <p:spPr>
          <a:xfrm>
            <a:off x="936903" y="1644729"/>
            <a:ext cx="23693" cy="5782747"/>
          </a:xfrm>
          <a:prstGeom prst="roundRect">
            <a:avLst>
              <a:gd name="adj" fmla="val 336416"/>
            </a:avLst>
          </a:prstGeom>
          <a:solidFill>
            <a:srgbClr val="DABADD"/>
          </a:solidFill>
          <a:ln/>
        </p:spPr>
      </p:sp>
      <p:sp>
        <p:nvSpPr>
          <p:cNvPr id="8" name="Shape 3"/>
          <p:cNvSpPr/>
          <p:nvPr/>
        </p:nvSpPr>
        <p:spPr>
          <a:xfrm>
            <a:off x="1162169" y="2059841"/>
            <a:ext cx="664131" cy="23693"/>
          </a:xfrm>
          <a:prstGeom prst="roundRect">
            <a:avLst>
              <a:gd name="adj" fmla="val 336416"/>
            </a:avLst>
          </a:prstGeom>
          <a:solidFill>
            <a:srgbClr val="DABADD"/>
          </a:solidFill>
          <a:ln/>
        </p:spPr>
      </p:sp>
      <p:grpSp>
        <p:nvGrpSpPr>
          <p:cNvPr id="30" name="!!1">
            <a:extLst>
              <a:ext uri="{FF2B5EF4-FFF2-40B4-BE49-F238E27FC236}">
                <a16:creationId xmlns:a16="http://schemas.microsoft.com/office/drawing/2014/main" id="{8AE22B30-48AB-3E8D-B873-C76FF5F09105}"/>
              </a:ext>
            </a:extLst>
          </p:cNvPr>
          <p:cNvGrpSpPr/>
          <p:nvPr/>
        </p:nvGrpSpPr>
        <p:grpSpPr>
          <a:xfrm>
            <a:off x="735211" y="1858208"/>
            <a:ext cx="426958" cy="426958"/>
            <a:chOff x="735211" y="1858208"/>
            <a:chExt cx="426958" cy="426958"/>
          </a:xfrm>
        </p:grpSpPr>
        <p:sp>
          <p:nvSpPr>
            <p:cNvPr id="9" name="Shape 4"/>
            <p:cNvSpPr/>
            <p:nvPr/>
          </p:nvSpPr>
          <p:spPr>
            <a:xfrm>
              <a:off x="735211" y="1858208"/>
              <a:ext cx="426958" cy="426958"/>
            </a:xfrm>
            <a:prstGeom prst="roundRect">
              <a:avLst>
                <a:gd name="adj" fmla="val 18669"/>
              </a:avLst>
            </a:prstGeom>
            <a:solidFill>
              <a:srgbClr val="F4D4F7"/>
            </a:solidFill>
            <a:ln w="7620">
              <a:solidFill>
                <a:srgbClr val="DABADD"/>
              </a:solidFill>
              <a:prstDash val="solid"/>
            </a:ln>
          </p:spPr>
        </p:sp>
        <p:sp>
          <p:nvSpPr>
            <p:cNvPr id="10" name="Text 5"/>
            <p:cNvSpPr/>
            <p:nvPr/>
          </p:nvSpPr>
          <p:spPr>
            <a:xfrm>
              <a:off x="875109" y="1937742"/>
              <a:ext cx="147161" cy="267891"/>
            </a:xfrm>
            <a:prstGeom prst="rect">
              <a:avLst/>
            </a:prstGeom>
            <a:noFill/>
            <a:ln/>
          </p:spPr>
          <p:txBody>
            <a:bodyPr wrap="none" rtlCol="0" anchor="t"/>
            <a:lstStyle/>
            <a:p>
              <a:pPr marL="0" indent="0" algn="ctr">
                <a:lnSpc>
                  <a:spcPts val="2110"/>
                </a:lnSpc>
                <a:buNone/>
              </a:pPr>
              <a:r>
                <a:rPr lang="en-US" sz="2110" b="1" kern="0" spc="-42" dirty="0">
                  <a:solidFill>
                    <a:srgbClr val="272525"/>
                  </a:solidFill>
                  <a:latin typeface="Times New Roman" panose="02020603050405020304" pitchFamily="18" charset="0"/>
                  <a:ea typeface="adonis-web" pitchFamily="34" charset="-122"/>
                  <a:cs typeface="Times New Roman" panose="02020603050405020304" pitchFamily="18" charset="0"/>
                </a:rPr>
                <a:t>1</a:t>
              </a:r>
              <a:endParaRPr lang="en-US" sz="2110" dirty="0">
                <a:latin typeface="Times New Roman" panose="02020603050405020304" pitchFamily="18" charset="0"/>
                <a:cs typeface="Times New Roman" panose="02020603050405020304" pitchFamily="18" charset="0"/>
              </a:endParaRPr>
            </a:p>
          </p:txBody>
        </p:sp>
      </p:grpSp>
      <p:sp>
        <p:nvSpPr>
          <p:cNvPr id="11" name="Text 6"/>
          <p:cNvSpPr/>
          <p:nvPr/>
        </p:nvSpPr>
        <p:spPr>
          <a:xfrm>
            <a:off x="1992392" y="1834396"/>
            <a:ext cx="2232660" cy="278963"/>
          </a:xfrm>
          <a:prstGeom prst="rect">
            <a:avLst/>
          </a:prstGeom>
          <a:noFill/>
          <a:ln/>
        </p:spPr>
        <p:txBody>
          <a:bodyPr wrap="none" rtlCol="0" anchor="t"/>
          <a:lstStyle/>
          <a:p>
            <a:pPr marL="0" indent="0" algn="l">
              <a:lnSpc>
                <a:spcPts val="2198"/>
              </a:lnSpc>
              <a:buNone/>
            </a:pPr>
            <a:r>
              <a:rPr lang="en-US" sz="1758" b="1" kern="0" spc="-35" dirty="0">
                <a:solidFill>
                  <a:srgbClr val="272525"/>
                </a:solidFill>
                <a:latin typeface="Times New Roman" panose="02020603050405020304" pitchFamily="18" charset="0"/>
                <a:ea typeface="adonis-web" pitchFamily="34" charset="-122"/>
                <a:cs typeface="Times New Roman" panose="02020603050405020304" pitchFamily="18" charset="0"/>
              </a:rPr>
              <a:t>Hiện Trạng Thực Tế</a:t>
            </a:r>
            <a:endParaRPr lang="en-US" sz="1758" dirty="0">
              <a:latin typeface="Times New Roman" panose="02020603050405020304" pitchFamily="18" charset="0"/>
              <a:cs typeface="Times New Roman" panose="02020603050405020304" pitchFamily="18" charset="0"/>
            </a:endParaRPr>
          </a:p>
        </p:txBody>
      </p:sp>
      <p:sp>
        <p:nvSpPr>
          <p:cNvPr id="13" name="Shape 8"/>
          <p:cNvSpPr/>
          <p:nvPr/>
        </p:nvSpPr>
        <p:spPr>
          <a:xfrm>
            <a:off x="1162169" y="3628846"/>
            <a:ext cx="664131" cy="23693"/>
          </a:xfrm>
          <a:prstGeom prst="roundRect">
            <a:avLst>
              <a:gd name="adj" fmla="val 336416"/>
            </a:avLst>
          </a:prstGeom>
          <a:solidFill>
            <a:srgbClr val="DABADD"/>
          </a:solidFill>
          <a:ln/>
        </p:spPr>
      </p:sp>
      <p:grpSp>
        <p:nvGrpSpPr>
          <p:cNvPr id="31" name="!!2">
            <a:extLst>
              <a:ext uri="{FF2B5EF4-FFF2-40B4-BE49-F238E27FC236}">
                <a16:creationId xmlns:a16="http://schemas.microsoft.com/office/drawing/2014/main" id="{07567BC2-BEBB-87F8-6825-09B754793862}"/>
              </a:ext>
            </a:extLst>
          </p:cNvPr>
          <p:cNvGrpSpPr/>
          <p:nvPr/>
        </p:nvGrpSpPr>
        <p:grpSpPr>
          <a:xfrm>
            <a:off x="735211" y="3427214"/>
            <a:ext cx="426958" cy="426958"/>
            <a:chOff x="735211" y="3427214"/>
            <a:chExt cx="426958" cy="426958"/>
          </a:xfrm>
        </p:grpSpPr>
        <p:sp>
          <p:nvSpPr>
            <p:cNvPr id="14" name="Shape 9"/>
            <p:cNvSpPr/>
            <p:nvPr/>
          </p:nvSpPr>
          <p:spPr>
            <a:xfrm>
              <a:off x="735211" y="3427214"/>
              <a:ext cx="426958" cy="426958"/>
            </a:xfrm>
            <a:prstGeom prst="roundRect">
              <a:avLst>
                <a:gd name="adj" fmla="val 18669"/>
              </a:avLst>
            </a:prstGeom>
            <a:solidFill>
              <a:srgbClr val="F4D4F7"/>
            </a:solidFill>
            <a:ln w="7620">
              <a:solidFill>
                <a:srgbClr val="DABADD"/>
              </a:solidFill>
              <a:prstDash val="solid"/>
            </a:ln>
          </p:spPr>
        </p:sp>
        <p:sp>
          <p:nvSpPr>
            <p:cNvPr id="15" name="Text 10"/>
            <p:cNvSpPr/>
            <p:nvPr/>
          </p:nvSpPr>
          <p:spPr>
            <a:xfrm>
              <a:off x="875109" y="3506748"/>
              <a:ext cx="147161" cy="267891"/>
            </a:xfrm>
            <a:prstGeom prst="rect">
              <a:avLst/>
            </a:prstGeom>
            <a:noFill/>
            <a:ln/>
          </p:spPr>
          <p:txBody>
            <a:bodyPr wrap="none" rtlCol="0" anchor="t"/>
            <a:lstStyle/>
            <a:p>
              <a:pPr marL="0" indent="0" algn="ctr">
                <a:lnSpc>
                  <a:spcPts val="2110"/>
                </a:lnSpc>
                <a:buNone/>
              </a:pPr>
              <a:r>
                <a:rPr lang="en-US" sz="2110" b="1" kern="0" spc="-42" dirty="0">
                  <a:solidFill>
                    <a:srgbClr val="272525"/>
                  </a:solidFill>
                  <a:latin typeface="Times New Roman" panose="02020603050405020304" pitchFamily="18" charset="0"/>
                  <a:ea typeface="adonis-web" pitchFamily="34" charset="-122"/>
                  <a:cs typeface="Times New Roman" panose="02020603050405020304" pitchFamily="18" charset="0"/>
                </a:rPr>
                <a:t>2</a:t>
              </a:r>
              <a:endParaRPr lang="en-US" sz="2110" dirty="0">
                <a:latin typeface="Times New Roman" panose="02020603050405020304" pitchFamily="18" charset="0"/>
                <a:cs typeface="Times New Roman" panose="02020603050405020304" pitchFamily="18" charset="0"/>
              </a:endParaRPr>
            </a:p>
          </p:txBody>
        </p:sp>
      </p:grpSp>
      <p:sp>
        <p:nvSpPr>
          <p:cNvPr id="16" name="Text 11"/>
          <p:cNvSpPr/>
          <p:nvPr/>
        </p:nvSpPr>
        <p:spPr>
          <a:xfrm>
            <a:off x="1992392" y="3403402"/>
            <a:ext cx="3315891" cy="278963"/>
          </a:xfrm>
          <a:prstGeom prst="rect">
            <a:avLst/>
          </a:prstGeom>
          <a:noFill/>
          <a:ln/>
        </p:spPr>
        <p:txBody>
          <a:bodyPr wrap="none" rtlCol="0" anchor="t"/>
          <a:lstStyle/>
          <a:p>
            <a:pPr marL="0" indent="0" algn="l">
              <a:lnSpc>
                <a:spcPts val="2198"/>
              </a:lnSpc>
              <a:buNone/>
            </a:pPr>
            <a:r>
              <a:rPr lang="en-US" sz="1758" b="1" kern="0" spc="-35" dirty="0">
                <a:solidFill>
                  <a:srgbClr val="272525"/>
                </a:solidFill>
                <a:latin typeface="Times New Roman" panose="02020603050405020304" pitchFamily="18" charset="0"/>
                <a:ea typeface="adonis-web" pitchFamily="34" charset="-122"/>
                <a:cs typeface="Times New Roman" panose="02020603050405020304" pitchFamily="18" charset="0"/>
              </a:rPr>
              <a:t>Mô Hình Nghiệp Vụ Của Hệ Thống</a:t>
            </a:r>
            <a:endParaRPr lang="en-US" sz="1758" dirty="0">
              <a:latin typeface="Times New Roman" panose="02020603050405020304" pitchFamily="18" charset="0"/>
              <a:cs typeface="Times New Roman" panose="02020603050405020304" pitchFamily="18" charset="0"/>
            </a:endParaRPr>
          </a:p>
        </p:txBody>
      </p:sp>
      <p:sp>
        <p:nvSpPr>
          <p:cNvPr id="18" name="Shape 13"/>
          <p:cNvSpPr/>
          <p:nvPr/>
        </p:nvSpPr>
        <p:spPr>
          <a:xfrm>
            <a:off x="1162169" y="5197852"/>
            <a:ext cx="664131" cy="23693"/>
          </a:xfrm>
          <a:prstGeom prst="roundRect">
            <a:avLst>
              <a:gd name="adj" fmla="val 336416"/>
            </a:avLst>
          </a:prstGeom>
          <a:solidFill>
            <a:srgbClr val="DABADD"/>
          </a:solidFill>
          <a:ln/>
        </p:spPr>
      </p:sp>
      <p:grpSp>
        <p:nvGrpSpPr>
          <p:cNvPr id="32" name="!!3">
            <a:extLst>
              <a:ext uri="{FF2B5EF4-FFF2-40B4-BE49-F238E27FC236}">
                <a16:creationId xmlns:a16="http://schemas.microsoft.com/office/drawing/2014/main" id="{91571450-214A-CE07-27FF-8555AD3AADD4}"/>
              </a:ext>
            </a:extLst>
          </p:cNvPr>
          <p:cNvGrpSpPr/>
          <p:nvPr/>
        </p:nvGrpSpPr>
        <p:grpSpPr>
          <a:xfrm>
            <a:off x="735211" y="4996220"/>
            <a:ext cx="426958" cy="426958"/>
            <a:chOff x="735211" y="4996220"/>
            <a:chExt cx="426958" cy="426958"/>
          </a:xfrm>
        </p:grpSpPr>
        <p:sp>
          <p:nvSpPr>
            <p:cNvPr id="19" name="Shape 14"/>
            <p:cNvSpPr/>
            <p:nvPr/>
          </p:nvSpPr>
          <p:spPr>
            <a:xfrm>
              <a:off x="735211" y="4996220"/>
              <a:ext cx="426958" cy="426958"/>
            </a:xfrm>
            <a:prstGeom prst="roundRect">
              <a:avLst>
                <a:gd name="adj" fmla="val 18669"/>
              </a:avLst>
            </a:prstGeom>
            <a:solidFill>
              <a:srgbClr val="F4D4F7"/>
            </a:solidFill>
            <a:ln w="7620">
              <a:solidFill>
                <a:srgbClr val="DABADD"/>
              </a:solidFill>
              <a:prstDash val="solid"/>
            </a:ln>
          </p:spPr>
        </p:sp>
        <p:sp>
          <p:nvSpPr>
            <p:cNvPr id="20" name="Text 15"/>
            <p:cNvSpPr/>
            <p:nvPr/>
          </p:nvSpPr>
          <p:spPr>
            <a:xfrm>
              <a:off x="875109" y="5075753"/>
              <a:ext cx="147161" cy="267891"/>
            </a:xfrm>
            <a:prstGeom prst="rect">
              <a:avLst/>
            </a:prstGeom>
            <a:noFill/>
            <a:ln/>
          </p:spPr>
          <p:txBody>
            <a:bodyPr wrap="none" rtlCol="0" anchor="t"/>
            <a:lstStyle/>
            <a:p>
              <a:pPr marL="0" indent="0" algn="ctr">
                <a:lnSpc>
                  <a:spcPts val="2110"/>
                </a:lnSpc>
                <a:buNone/>
              </a:pPr>
              <a:r>
                <a:rPr lang="en-US" sz="2110" b="1" kern="0" spc="-42" dirty="0">
                  <a:solidFill>
                    <a:srgbClr val="272525"/>
                  </a:solidFill>
                  <a:latin typeface="Times New Roman" panose="02020603050405020304" pitchFamily="18" charset="0"/>
                  <a:ea typeface="adonis-web" pitchFamily="34" charset="-122"/>
                  <a:cs typeface="Times New Roman" panose="02020603050405020304" pitchFamily="18" charset="0"/>
                </a:rPr>
                <a:t>3</a:t>
              </a:r>
              <a:endParaRPr lang="en-US" sz="2110" dirty="0">
                <a:latin typeface="Times New Roman" panose="02020603050405020304" pitchFamily="18" charset="0"/>
                <a:cs typeface="Times New Roman" panose="02020603050405020304" pitchFamily="18" charset="0"/>
              </a:endParaRPr>
            </a:p>
          </p:txBody>
        </p:sp>
      </p:grpSp>
      <p:sp>
        <p:nvSpPr>
          <p:cNvPr id="21" name="Text 16"/>
          <p:cNvSpPr/>
          <p:nvPr/>
        </p:nvSpPr>
        <p:spPr>
          <a:xfrm>
            <a:off x="1992392" y="4972407"/>
            <a:ext cx="2232660" cy="278963"/>
          </a:xfrm>
          <a:prstGeom prst="rect">
            <a:avLst/>
          </a:prstGeom>
          <a:noFill/>
          <a:ln/>
        </p:spPr>
        <p:txBody>
          <a:bodyPr wrap="none" rtlCol="0" anchor="t"/>
          <a:lstStyle/>
          <a:p>
            <a:pPr marL="0" indent="0" algn="l">
              <a:lnSpc>
                <a:spcPts val="2198"/>
              </a:lnSpc>
              <a:buNone/>
            </a:pPr>
            <a:r>
              <a:rPr lang="en-US" sz="1758" b="1" kern="0" spc="-35" dirty="0">
                <a:solidFill>
                  <a:srgbClr val="272525"/>
                </a:solidFill>
                <a:latin typeface="Times New Roman" panose="02020603050405020304" pitchFamily="18" charset="0"/>
                <a:ea typeface="adonis-web" pitchFamily="34" charset="-122"/>
                <a:cs typeface="Times New Roman" panose="02020603050405020304" pitchFamily="18" charset="0"/>
              </a:rPr>
              <a:t>Yêu Cầu Hệ Thống</a:t>
            </a:r>
            <a:endParaRPr lang="en-US" sz="1758" dirty="0">
              <a:latin typeface="Times New Roman" panose="02020603050405020304" pitchFamily="18" charset="0"/>
              <a:cs typeface="Times New Roman" panose="02020603050405020304" pitchFamily="18" charset="0"/>
            </a:endParaRPr>
          </a:p>
        </p:txBody>
      </p:sp>
      <p:sp>
        <p:nvSpPr>
          <p:cNvPr id="23" name="Shape 18"/>
          <p:cNvSpPr/>
          <p:nvPr/>
        </p:nvSpPr>
        <p:spPr>
          <a:xfrm>
            <a:off x="1162169" y="6766858"/>
            <a:ext cx="664131" cy="23693"/>
          </a:xfrm>
          <a:prstGeom prst="roundRect">
            <a:avLst>
              <a:gd name="adj" fmla="val 336416"/>
            </a:avLst>
          </a:prstGeom>
          <a:solidFill>
            <a:srgbClr val="DABADD"/>
          </a:solidFill>
          <a:ln/>
        </p:spPr>
      </p:sp>
      <p:grpSp>
        <p:nvGrpSpPr>
          <p:cNvPr id="33" name="!!4">
            <a:extLst>
              <a:ext uri="{FF2B5EF4-FFF2-40B4-BE49-F238E27FC236}">
                <a16:creationId xmlns:a16="http://schemas.microsoft.com/office/drawing/2014/main" id="{B1699DA9-4682-1E67-219B-4E8C9BEB7765}"/>
              </a:ext>
            </a:extLst>
          </p:cNvPr>
          <p:cNvGrpSpPr/>
          <p:nvPr/>
        </p:nvGrpSpPr>
        <p:grpSpPr>
          <a:xfrm>
            <a:off x="735211" y="6565225"/>
            <a:ext cx="426958" cy="426958"/>
            <a:chOff x="735211" y="6565225"/>
            <a:chExt cx="426958" cy="426958"/>
          </a:xfrm>
        </p:grpSpPr>
        <p:sp>
          <p:nvSpPr>
            <p:cNvPr id="24" name="Shape 19"/>
            <p:cNvSpPr/>
            <p:nvPr/>
          </p:nvSpPr>
          <p:spPr>
            <a:xfrm>
              <a:off x="735211" y="6565225"/>
              <a:ext cx="426958" cy="426958"/>
            </a:xfrm>
            <a:prstGeom prst="roundRect">
              <a:avLst>
                <a:gd name="adj" fmla="val 18669"/>
              </a:avLst>
            </a:prstGeom>
            <a:solidFill>
              <a:srgbClr val="F4D4F7"/>
            </a:solidFill>
            <a:ln w="7620">
              <a:solidFill>
                <a:srgbClr val="DABADD"/>
              </a:solidFill>
              <a:prstDash val="solid"/>
            </a:ln>
          </p:spPr>
        </p:sp>
        <p:sp>
          <p:nvSpPr>
            <p:cNvPr id="25" name="Text 20"/>
            <p:cNvSpPr/>
            <p:nvPr/>
          </p:nvSpPr>
          <p:spPr>
            <a:xfrm>
              <a:off x="875109" y="6644759"/>
              <a:ext cx="147161" cy="267891"/>
            </a:xfrm>
            <a:prstGeom prst="rect">
              <a:avLst/>
            </a:prstGeom>
            <a:noFill/>
            <a:ln/>
          </p:spPr>
          <p:txBody>
            <a:bodyPr wrap="none" rtlCol="0" anchor="t"/>
            <a:lstStyle/>
            <a:p>
              <a:pPr marL="0" indent="0" algn="ctr">
                <a:lnSpc>
                  <a:spcPts val="2110"/>
                </a:lnSpc>
                <a:buNone/>
              </a:pPr>
              <a:r>
                <a:rPr lang="en-US" sz="2110" b="1" kern="0" spc="-42" dirty="0">
                  <a:solidFill>
                    <a:srgbClr val="272525"/>
                  </a:solidFill>
                  <a:latin typeface="Times New Roman" panose="02020603050405020304" pitchFamily="18" charset="0"/>
                  <a:ea typeface="adonis-web" pitchFamily="34" charset="-122"/>
                  <a:cs typeface="Times New Roman" panose="02020603050405020304" pitchFamily="18" charset="0"/>
                </a:rPr>
                <a:t>4</a:t>
              </a:r>
              <a:endParaRPr lang="en-US" sz="2110" dirty="0">
                <a:latin typeface="Times New Roman" panose="02020603050405020304" pitchFamily="18" charset="0"/>
                <a:cs typeface="Times New Roman" panose="02020603050405020304" pitchFamily="18" charset="0"/>
              </a:endParaRPr>
            </a:p>
          </p:txBody>
        </p:sp>
      </p:grpSp>
      <p:sp>
        <p:nvSpPr>
          <p:cNvPr id="26" name="Text 21"/>
          <p:cNvSpPr/>
          <p:nvPr/>
        </p:nvSpPr>
        <p:spPr>
          <a:xfrm>
            <a:off x="1992392" y="6541413"/>
            <a:ext cx="2574131" cy="278963"/>
          </a:xfrm>
          <a:prstGeom prst="rect">
            <a:avLst/>
          </a:prstGeom>
          <a:noFill/>
          <a:ln/>
        </p:spPr>
        <p:txBody>
          <a:bodyPr wrap="none" rtlCol="0" anchor="t"/>
          <a:lstStyle/>
          <a:p>
            <a:pPr marL="0" indent="0" algn="l">
              <a:lnSpc>
                <a:spcPts val="2198"/>
              </a:lnSpc>
              <a:buNone/>
            </a:pPr>
            <a:r>
              <a:rPr lang="en-US" sz="1758" b="1" kern="0" spc="-35" dirty="0">
                <a:solidFill>
                  <a:srgbClr val="272525"/>
                </a:solidFill>
                <a:latin typeface="Times New Roman" panose="02020603050405020304" pitchFamily="18" charset="0"/>
                <a:ea typeface="adonis-web" pitchFamily="34" charset="-122"/>
                <a:cs typeface="Times New Roman" panose="02020603050405020304" pitchFamily="18" charset="0"/>
              </a:rPr>
              <a:t>Sơ Đồ Phân Rã Chức Năng</a:t>
            </a:r>
            <a:endParaRPr lang="en-US" sz="1758" dirty="0">
              <a:latin typeface="Times New Roman" panose="02020603050405020304" pitchFamily="18" charset="0"/>
              <a:cs typeface="Times New Roman" panose="02020603050405020304" pitchFamily="18" charset="0"/>
            </a:endParaRPr>
          </a:p>
        </p:txBody>
      </p:sp>
      <p:grpSp>
        <p:nvGrpSpPr>
          <p:cNvPr id="34" name="!!5">
            <a:extLst>
              <a:ext uri="{FF2B5EF4-FFF2-40B4-BE49-F238E27FC236}">
                <a16:creationId xmlns:a16="http://schemas.microsoft.com/office/drawing/2014/main" id="{56286A9F-468C-CDDD-C6EA-84C2855FD9FC}"/>
              </a:ext>
            </a:extLst>
          </p:cNvPr>
          <p:cNvGrpSpPr/>
          <p:nvPr/>
        </p:nvGrpSpPr>
        <p:grpSpPr>
          <a:xfrm>
            <a:off x="13991354" y="7610888"/>
            <a:ext cx="430054" cy="430054"/>
            <a:chOff x="668893" y="2609731"/>
            <a:chExt cx="430054" cy="430054"/>
          </a:xfrm>
        </p:grpSpPr>
        <p:sp>
          <p:nvSpPr>
            <p:cNvPr id="35" name="Shape 2">
              <a:extLst>
                <a:ext uri="{FF2B5EF4-FFF2-40B4-BE49-F238E27FC236}">
                  <a16:creationId xmlns:a16="http://schemas.microsoft.com/office/drawing/2014/main" id="{4B90FA3D-E946-25DA-9EA6-B667034A7040}"/>
                </a:ext>
              </a:extLst>
            </p:cNvPr>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sp>
        <p:sp>
          <p:nvSpPr>
            <p:cNvPr id="36" name="Text 3">
              <a:extLst>
                <a:ext uri="{FF2B5EF4-FFF2-40B4-BE49-F238E27FC236}">
                  <a16:creationId xmlns:a16="http://schemas.microsoft.com/office/drawing/2014/main" id="{018AC982-CAEE-80AE-B00B-3EF0F6738E28}"/>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r>
                <a:rPr lang="en-US" sz="2125" b="1" kern="0" spc="-42" dirty="0">
                  <a:solidFill>
                    <a:srgbClr val="272525"/>
                  </a:solidFill>
                  <a:latin typeface="Times New Roman" panose="02020603050405020304" pitchFamily="18" charset="0"/>
                  <a:ea typeface="adonis-web" pitchFamily="34" charset="-122"/>
                  <a:cs typeface="Times New Roman" panose="02020603050405020304" pitchFamily="18" charset="0"/>
                </a:rPr>
                <a:t>9</a:t>
              </a:r>
              <a:endParaRPr lang="en-US" sz="2125" dirty="0">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6781"/>
            <a:ext cx="14630400" cy="8229600"/>
          </a:xfrm>
          <a:prstGeom prst="rect">
            <a:avLst/>
          </a:prstGeom>
          <a:solidFill>
            <a:srgbClr val="FFFFFF">
              <a:alpha val="75000"/>
            </a:srgbClr>
          </a:solidFill>
          <a:ln/>
        </p:spPr>
      </p:sp>
      <p:sp>
        <p:nvSpPr>
          <p:cNvPr id="6" name="!!7"/>
          <p:cNvSpPr/>
          <p:nvPr/>
        </p:nvSpPr>
        <p:spPr>
          <a:xfrm>
            <a:off x="5081286" y="805595"/>
            <a:ext cx="4417155" cy="558046"/>
          </a:xfrm>
          <a:prstGeom prst="rect">
            <a:avLst/>
          </a:prstGeom>
          <a:noFill/>
          <a:ln/>
        </p:spPr>
        <p:txBody>
          <a:bodyPr wrap="none" rtlCol="0" anchor="t"/>
          <a:lstStyle/>
          <a:p>
            <a:pPr marL="0" indent="0">
              <a:lnSpc>
                <a:spcPts val="4395"/>
              </a:lnSpc>
              <a:buNone/>
            </a:pPr>
            <a:r>
              <a:rPr lang="en-US" sz="3516" b="1" kern="0" spc="-70" dirty="0" err="1">
                <a:solidFill>
                  <a:srgbClr val="D75BE2"/>
                </a:solidFill>
                <a:latin typeface="Times New Roman" panose="02020603050405020304" pitchFamily="18" charset="0"/>
                <a:ea typeface="adonis-web" pitchFamily="34" charset="-122"/>
                <a:cs typeface="Times New Roman" panose="02020603050405020304" pitchFamily="18" charset="0"/>
              </a:rPr>
              <a:t>Hiện</a:t>
            </a:r>
            <a:r>
              <a:rPr lang="en-US" sz="3516" b="1" kern="0" spc="-70" dirty="0">
                <a:solidFill>
                  <a:srgbClr val="D75BE2"/>
                </a:solidFill>
                <a:latin typeface="Times New Roman" panose="02020603050405020304" pitchFamily="18" charset="0"/>
                <a:ea typeface="adonis-web" pitchFamily="34" charset="-122"/>
                <a:cs typeface="Times New Roman" panose="02020603050405020304" pitchFamily="18" charset="0"/>
              </a:rPr>
              <a:t> </a:t>
            </a:r>
            <a:r>
              <a:rPr lang="en-US" sz="3516" b="1" kern="0" spc="-70" dirty="0" err="1">
                <a:solidFill>
                  <a:srgbClr val="D75BE2"/>
                </a:solidFill>
                <a:latin typeface="Times New Roman" panose="02020603050405020304" pitchFamily="18" charset="0"/>
                <a:ea typeface="adonis-web" pitchFamily="34" charset="-122"/>
                <a:cs typeface="Times New Roman" panose="02020603050405020304" pitchFamily="18" charset="0"/>
              </a:rPr>
              <a:t>Trạng</a:t>
            </a:r>
            <a:r>
              <a:rPr lang="en-US" sz="3516" b="1" kern="0" spc="-70" dirty="0">
                <a:solidFill>
                  <a:srgbClr val="D75BE2"/>
                </a:solidFill>
                <a:latin typeface="Times New Roman" panose="02020603050405020304" pitchFamily="18" charset="0"/>
                <a:ea typeface="adonis-web" pitchFamily="34" charset="-122"/>
                <a:cs typeface="Times New Roman" panose="02020603050405020304" pitchFamily="18" charset="0"/>
              </a:rPr>
              <a:t> </a:t>
            </a:r>
            <a:r>
              <a:rPr lang="en-US" sz="3516" b="1" kern="0" spc="-70" dirty="0" err="1">
                <a:solidFill>
                  <a:srgbClr val="D75BE2"/>
                </a:solidFill>
                <a:latin typeface="Times New Roman" panose="02020603050405020304" pitchFamily="18" charset="0"/>
                <a:ea typeface="adonis-web" pitchFamily="34" charset="-122"/>
                <a:cs typeface="Times New Roman" panose="02020603050405020304" pitchFamily="18" charset="0"/>
              </a:rPr>
              <a:t>Thực</a:t>
            </a:r>
            <a:r>
              <a:rPr lang="en-US" sz="3516" b="1" kern="0" spc="-70" dirty="0">
                <a:solidFill>
                  <a:srgbClr val="D75BE2"/>
                </a:solidFill>
                <a:latin typeface="Times New Roman" panose="02020603050405020304" pitchFamily="18" charset="0"/>
                <a:ea typeface="adonis-web" pitchFamily="34" charset="-122"/>
                <a:cs typeface="Times New Roman" panose="02020603050405020304" pitchFamily="18" charset="0"/>
              </a:rPr>
              <a:t> </a:t>
            </a:r>
            <a:r>
              <a:rPr lang="en-US" sz="3516" b="1" kern="0" spc="-70" dirty="0" err="1">
                <a:solidFill>
                  <a:srgbClr val="D75BE2"/>
                </a:solidFill>
                <a:latin typeface="Times New Roman" panose="02020603050405020304" pitchFamily="18" charset="0"/>
                <a:ea typeface="adonis-web" pitchFamily="34" charset="-122"/>
                <a:cs typeface="Times New Roman" panose="02020603050405020304" pitchFamily="18" charset="0"/>
              </a:rPr>
              <a:t>Tế</a:t>
            </a:r>
            <a:endParaRPr lang="en-US" sz="3516" dirty="0">
              <a:latin typeface="Times New Roman" panose="02020603050405020304" pitchFamily="18" charset="0"/>
              <a:cs typeface="Times New Roman" panose="02020603050405020304" pitchFamily="18" charset="0"/>
            </a:endParaRPr>
          </a:p>
        </p:txBody>
      </p:sp>
      <p:grpSp>
        <p:nvGrpSpPr>
          <p:cNvPr id="30" name="!!1">
            <a:extLst>
              <a:ext uri="{FF2B5EF4-FFF2-40B4-BE49-F238E27FC236}">
                <a16:creationId xmlns:a16="http://schemas.microsoft.com/office/drawing/2014/main" id="{8AE22B30-48AB-3E8D-B873-C76FF5F09105}"/>
              </a:ext>
            </a:extLst>
          </p:cNvPr>
          <p:cNvGrpSpPr/>
          <p:nvPr/>
        </p:nvGrpSpPr>
        <p:grpSpPr>
          <a:xfrm>
            <a:off x="4011573" y="906729"/>
            <a:ext cx="426958" cy="426958"/>
            <a:chOff x="735211" y="1858208"/>
            <a:chExt cx="426958" cy="426958"/>
          </a:xfrm>
        </p:grpSpPr>
        <p:sp>
          <p:nvSpPr>
            <p:cNvPr id="9" name="Shape 4"/>
            <p:cNvSpPr/>
            <p:nvPr/>
          </p:nvSpPr>
          <p:spPr>
            <a:xfrm>
              <a:off x="735211" y="1858208"/>
              <a:ext cx="426958" cy="426958"/>
            </a:xfrm>
            <a:prstGeom prst="roundRect">
              <a:avLst>
                <a:gd name="adj" fmla="val 18669"/>
              </a:avLst>
            </a:prstGeom>
            <a:solidFill>
              <a:srgbClr val="F4D4F7"/>
            </a:solidFill>
            <a:ln w="7620">
              <a:solidFill>
                <a:srgbClr val="DABADD"/>
              </a:solidFill>
              <a:prstDash val="solid"/>
            </a:ln>
          </p:spPr>
        </p:sp>
        <p:sp>
          <p:nvSpPr>
            <p:cNvPr id="10" name="Text 5"/>
            <p:cNvSpPr/>
            <p:nvPr/>
          </p:nvSpPr>
          <p:spPr>
            <a:xfrm>
              <a:off x="875109" y="1937742"/>
              <a:ext cx="147161" cy="267891"/>
            </a:xfrm>
            <a:prstGeom prst="rect">
              <a:avLst/>
            </a:prstGeom>
            <a:noFill/>
            <a:ln/>
          </p:spPr>
          <p:txBody>
            <a:bodyPr wrap="none" rtlCol="0" anchor="t"/>
            <a:lstStyle/>
            <a:p>
              <a:pPr marL="0" indent="0" algn="ctr">
                <a:lnSpc>
                  <a:spcPts val="2110"/>
                </a:lnSpc>
                <a:buNone/>
              </a:pPr>
              <a:r>
                <a:rPr lang="en-US" sz="2110" b="1" kern="0" spc="-42" dirty="0">
                  <a:solidFill>
                    <a:srgbClr val="272525"/>
                  </a:solidFill>
                  <a:latin typeface="Times New Roman" panose="02020603050405020304" pitchFamily="18" charset="0"/>
                  <a:ea typeface="adonis-web" pitchFamily="34" charset="-122"/>
                  <a:cs typeface="Times New Roman" panose="02020603050405020304" pitchFamily="18" charset="0"/>
                </a:rPr>
                <a:t>1</a:t>
              </a:r>
              <a:endParaRPr lang="en-US" sz="2110" dirty="0">
                <a:latin typeface="Times New Roman" panose="02020603050405020304" pitchFamily="18" charset="0"/>
                <a:cs typeface="Times New Roman" panose="02020603050405020304" pitchFamily="18" charset="0"/>
              </a:endParaRPr>
            </a:p>
          </p:txBody>
        </p:sp>
      </p:grpSp>
      <p:grpSp>
        <p:nvGrpSpPr>
          <p:cNvPr id="31" name="!!2">
            <a:extLst>
              <a:ext uri="{FF2B5EF4-FFF2-40B4-BE49-F238E27FC236}">
                <a16:creationId xmlns:a16="http://schemas.microsoft.com/office/drawing/2014/main" id="{07567BC2-BEBB-87F8-6825-09B754793862}"/>
              </a:ext>
            </a:extLst>
          </p:cNvPr>
          <p:cNvGrpSpPr/>
          <p:nvPr/>
        </p:nvGrpSpPr>
        <p:grpSpPr>
          <a:xfrm>
            <a:off x="735211" y="3427214"/>
            <a:ext cx="426958" cy="426958"/>
            <a:chOff x="735211" y="3427214"/>
            <a:chExt cx="426958" cy="426958"/>
          </a:xfrm>
        </p:grpSpPr>
        <p:sp>
          <p:nvSpPr>
            <p:cNvPr id="14" name="Shape 9"/>
            <p:cNvSpPr/>
            <p:nvPr/>
          </p:nvSpPr>
          <p:spPr>
            <a:xfrm>
              <a:off x="735211" y="3427214"/>
              <a:ext cx="426958" cy="426958"/>
            </a:xfrm>
            <a:prstGeom prst="roundRect">
              <a:avLst>
                <a:gd name="adj" fmla="val 18669"/>
              </a:avLst>
            </a:prstGeom>
            <a:solidFill>
              <a:srgbClr val="F4D4F7"/>
            </a:solidFill>
            <a:ln w="7620">
              <a:solidFill>
                <a:srgbClr val="DABADD"/>
              </a:solidFill>
              <a:prstDash val="solid"/>
            </a:ln>
          </p:spPr>
        </p:sp>
        <p:sp>
          <p:nvSpPr>
            <p:cNvPr id="15" name="Text 10"/>
            <p:cNvSpPr/>
            <p:nvPr/>
          </p:nvSpPr>
          <p:spPr>
            <a:xfrm>
              <a:off x="875109" y="3506748"/>
              <a:ext cx="147161" cy="267891"/>
            </a:xfrm>
            <a:prstGeom prst="rect">
              <a:avLst/>
            </a:prstGeom>
            <a:noFill/>
            <a:ln/>
          </p:spPr>
          <p:txBody>
            <a:bodyPr wrap="none" rtlCol="0" anchor="t"/>
            <a:lstStyle/>
            <a:p>
              <a:pPr marL="0" indent="0" algn="ctr">
                <a:lnSpc>
                  <a:spcPts val="2110"/>
                </a:lnSpc>
                <a:buNone/>
              </a:pPr>
              <a:r>
                <a:rPr lang="en-US" sz="2110" b="1" kern="0" spc="-42" dirty="0">
                  <a:solidFill>
                    <a:srgbClr val="272525"/>
                  </a:solidFill>
                  <a:latin typeface="Times New Roman" panose="02020603050405020304" pitchFamily="18" charset="0"/>
                  <a:ea typeface="adonis-web" pitchFamily="34" charset="-122"/>
                  <a:cs typeface="Times New Roman" panose="02020603050405020304" pitchFamily="18" charset="0"/>
                </a:rPr>
                <a:t>2</a:t>
              </a:r>
              <a:endParaRPr lang="en-US" sz="2110" dirty="0">
                <a:latin typeface="Times New Roman" panose="02020603050405020304" pitchFamily="18" charset="0"/>
                <a:cs typeface="Times New Roman" panose="02020603050405020304" pitchFamily="18" charset="0"/>
              </a:endParaRPr>
            </a:p>
          </p:txBody>
        </p:sp>
      </p:grpSp>
      <p:grpSp>
        <p:nvGrpSpPr>
          <p:cNvPr id="32" name="!!3">
            <a:extLst>
              <a:ext uri="{FF2B5EF4-FFF2-40B4-BE49-F238E27FC236}">
                <a16:creationId xmlns:a16="http://schemas.microsoft.com/office/drawing/2014/main" id="{91571450-214A-CE07-27FF-8555AD3AADD4}"/>
              </a:ext>
            </a:extLst>
          </p:cNvPr>
          <p:cNvGrpSpPr/>
          <p:nvPr/>
        </p:nvGrpSpPr>
        <p:grpSpPr>
          <a:xfrm>
            <a:off x="735211" y="4996220"/>
            <a:ext cx="426958" cy="426958"/>
            <a:chOff x="735211" y="4996220"/>
            <a:chExt cx="426958" cy="426958"/>
          </a:xfrm>
        </p:grpSpPr>
        <p:sp>
          <p:nvSpPr>
            <p:cNvPr id="19" name="Shape 14"/>
            <p:cNvSpPr/>
            <p:nvPr/>
          </p:nvSpPr>
          <p:spPr>
            <a:xfrm>
              <a:off x="735211" y="4996220"/>
              <a:ext cx="426958" cy="426958"/>
            </a:xfrm>
            <a:prstGeom prst="roundRect">
              <a:avLst>
                <a:gd name="adj" fmla="val 18669"/>
              </a:avLst>
            </a:prstGeom>
            <a:solidFill>
              <a:srgbClr val="F4D4F7"/>
            </a:solidFill>
            <a:ln w="7620">
              <a:solidFill>
                <a:srgbClr val="DABADD"/>
              </a:solidFill>
              <a:prstDash val="solid"/>
            </a:ln>
          </p:spPr>
        </p:sp>
        <p:sp>
          <p:nvSpPr>
            <p:cNvPr id="20" name="Text 15"/>
            <p:cNvSpPr/>
            <p:nvPr/>
          </p:nvSpPr>
          <p:spPr>
            <a:xfrm>
              <a:off x="875109" y="5075753"/>
              <a:ext cx="147161" cy="267891"/>
            </a:xfrm>
            <a:prstGeom prst="rect">
              <a:avLst/>
            </a:prstGeom>
            <a:noFill/>
            <a:ln/>
          </p:spPr>
          <p:txBody>
            <a:bodyPr wrap="none" rtlCol="0" anchor="t"/>
            <a:lstStyle/>
            <a:p>
              <a:pPr marL="0" indent="0" algn="ctr">
                <a:lnSpc>
                  <a:spcPts val="2110"/>
                </a:lnSpc>
                <a:buNone/>
              </a:pPr>
              <a:r>
                <a:rPr lang="en-US" sz="2110" b="1" kern="0" spc="-42" dirty="0">
                  <a:solidFill>
                    <a:srgbClr val="272525"/>
                  </a:solidFill>
                  <a:latin typeface="Times New Roman" panose="02020603050405020304" pitchFamily="18" charset="0"/>
                  <a:ea typeface="adonis-web" pitchFamily="34" charset="-122"/>
                  <a:cs typeface="Times New Roman" panose="02020603050405020304" pitchFamily="18" charset="0"/>
                </a:rPr>
                <a:t>3</a:t>
              </a:r>
              <a:endParaRPr lang="en-US" sz="2110" dirty="0">
                <a:latin typeface="Times New Roman" panose="02020603050405020304" pitchFamily="18" charset="0"/>
                <a:cs typeface="Times New Roman" panose="02020603050405020304" pitchFamily="18" charset="0"/>
              </a:endParaRPr>
            </a:p>
          </p:txBody>
        </p:sp>
      </p:grpSp>
      <p:grpSp>
        <p:nvGrpSpPr>
          <p:cNvPr id="33" name="!!4">
            <a:extLst>
              <a:ext uri="{FF2B5EF4-FFF2-40B4-BE49-F238E27FC236}">
                <a16:creationId xmlns:a16="http://schemas.microsoft.com/office/drawing/2014/main" id="{B1699DA9-4682-1E67-219B-4E8C9BEB7765}"/>
              </a:ext>
            </a:extLst>
          </p:cNvPr>
          <p:cNvGrpSpPr/>
          <p:nvPr/>
        </p:nvGrpSpPr>
        <p:grpSpPr>
          <a:xfrm>
            <a:off x="735211" y="6565225"/>
            <a:ext cx="426958" cy="426958"/>
            <a:chOff x="735211" y="6565225"/>
            <a:chExt cx="426958" cy="426958"/>
          </a:xfrm>
        </p:grpSpPr>
        <p:sp>
          <p:nvSpPr>
            <p:cNvPr id="24" name="Shape 19"/>
            <p:cNvSpPr/>
            <p:nvPr/>
          </p:nvSpPr>
          <p:spPr>
            <a:xfrm>
              <a:off x="735211" y="6565225"/>
              <a:ext cx="426958" cy="426958"/>
            </a:xfrm>
            <a:prstGeom prst="roundRect">
              <a:avLst>
                <a:gd name="adj" fmla="val 18669"/>
              </a:avLst>
            </a:prstGeom>
            <a:solidFill>
              <a:srgbClr val="F4D4F7"/>
            </a:solidFill>
            <a:ln w="7620">
              <a:solidFill>
                <a:srgbClr val="DABADD"/>
              </a:solidFill>
              <a:prstDash val="solid"/>
            </a:ln>
          </p:spPr>
        </p:sp>
        <p:sp>
          <p:nvSpPr>
            <p:cNvPr id="25" name="Text 20"/>
            <p:cNvSpPr/>
            <p:nvPr/>
          </p:nvSpPr>
          <p:spPr>
            <a:xfrm>
              <a:off x="875109" y="6644759"/>
              <a:ext cx="147161" cy="267891"/>
            </a:xfrm>
            <a:prstGeom prst="rect">
              <a:avLst/>
            </a:prstGeom>
            <a:noFill/>
            <a:ln/>
          </p:spPr>
          <p:txBody>
            <a:bodyPr wrap="none" rtlCol="0" anchor="t"/>
            <a:lstStyle/>
            <a:p>
              <a:pPr marL="0" indent="0" algn="ctr">
                <a:lnSpc>
                  <a:spcPts val="2110"/>
                </a:lnSpc>
                <a:buNone/>
              </a:pPr>
              <a:r>
                <a:rPr lang="en-US" sz="2110" b="1" kern="0" spc="-42" dirty="0">
                  <a:solidFill>
                    <a:srgbClr val="272525"/>
                  </a:solidFill>
                  <a:latin typeface="Times New Roman" panose="02020603050405020304" pitchFamily="18" charset="0"/>
                  <a:ea typeface="adonis-web" pitchFamily="34" charset="-122"/>
                  <a:cs typeface="Times New Roman" panose="02020603050405020304" pitchFamily="18" charset="0"/>
                </a:rPr>
                <a:t>4</a:t>
              </a:r>
              <a:endParaRPr lang="en-US" sz="2110" dirty="0">
                <a:latin typeface="Times New Roman" panose="02020603050405020304" pitchFamily="18" charset="0"/>
                <a:cs typeface="Times New Roman" panose="02020603050405020304" pitchFamily="18" charset="0"/>
              </a:endParaRPr>
            </a:p>
          </p:txBody>
        </p:sp>
      </p:grpSp>
      <p:grpSp>
        <p:nvGrpSpPr>
          <p:cNvPr id="34" name="!!5">
            <a:extLst>
              <a:ext uri="{FF2B5EF4-FFF2-40B4-BE49-F238E27FC236}">
                <a16:creationId xmlns:a16="http://schemas.microsoft.com/office/drawing/2014/main" id="{56286A9F-468C-CDDD-C6EA-84C2855FD9FC}"/>
              </a:ext>
            </a:extLst>
          </p:cNvPr>
          <p:cNvGrpSpPr/>
          <p:nvPr/>
        </p:nvGrpSpPr>
        <p:grpSpPr>
          <a:xfrm>
            <a:off x="13991354" y="7610888"/>
            <a:ext cx="430054" cy="430054"/>
            <a:chOff x="668893" y="2609731"/>
            <a:chExt cx="430054" cy="430054"/>
          </a:xfrm>
        </p:grpSpPr>
        <p:sp>
          <p:nvSpPr>
            <p:cNvPr id="35" name="Shape 2">
              <a:extLst>
                <a:ext uri="{FF2B5EF4-FFF2-40B4-BE49-F238E27FC236}">
                  <a16:creationId xmlns:a16="http://schemas.microsoft.com/office/drawing/2014/main" id="{4B90FA3D-E946-25DA-9EA6-B667034A7040}"/>
                </a:ext>
              </a:extLst>
            </p:cNvPr>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sp>
        <p:sp>
          <p:nvSpPr>
            <p:cNvPr id="36" name="Text 3">
              <a:extLst>
                <a:ext uri="{FF2B5EF4-FFF2-40B4-BE49-F238E27FC236}">
                  <a16:creationId xmlns:a16="http://schemas.microsoft.com/office/drawing/2014/main" id="{018AC982-CAEE-80AE-B00B-3EF0F6738E28}"/>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r>
                <a:rPr lang="en-US" sz="2125" b="1" kern="0" spc="-42" dirty="0">
                  <a:solidFill>
                    <a:srgbClr val="272525"/>
                  </a:solidFill>
                  <a:latin typeface="Times New Roman" panose="02020603050405020304" pitchFamily="18" charset="0"/>
                  <a:ea typeface="adonis-web" pitchFamily="34" charset="-122"/>
                  <a:cs typeface="Times New Roman" panose="02020603050405020304" pitchFamily="18" charset="0"/>
                </a:rPr>
                <a:t>10</a:t>
              </a:r>
              <a:endParaRPr lang="en-US" sz="2125" dirty="0">
                <a:latin typeface="Times New Roman" panose="02020603050405020304" pitchFamily="18" charset="0"/>
                <a:cs typeface="Times New Roman" panose="02020603050405020304" pitchFamily="18" charset="0"/>
              </a:endParaRPr>
            </a:p>
          </p:txBody>
        </p:sp>
      </p:grpSp>
      <p:sp>
        <p:nvSpPr>
          <p:cNvPr id="12" name="TextBox 11">
            <a:extLst>
              <a:ext uri="{FF2B5EF4-FFF2-40B4-BE49-F238E27FC236}">
                <a16:creationId xmlns:a16="http://schemas.microsoft.com/office/drawing/2014/main" id="{37DBA247-F8C3-2B2B-BE18-C562D27B4440}"/>
              </a:ext>
            </a:extLst>
          </p:cNvPr>
          <p:cNvSpPr txBox="1"/>
          <p:nvPr/>
        </p:nvSpPr>
        <p:spPr>
          <a:xfrm>
            <a:off x="3520440" y="2431328"/>
            <a:ext cx="7315200" cy="3337260"/>
          </a:xfrm>
          <a:prstGeom prst="rect">
            <a:avLst/>
          </a:prstGeom>
          <a:noFill/>
        </p:spPr>
        <p:txBody>
          <a:bodyPr wrap="square">
            <a:spAutoFit/>
          </a:bodyPr>
          <a:lstStyle/>
          <a:p>
            <a:pPr marL="285750" indent="-285750" algn="just">
              <a:lnSpc>
                <a:spcPct val="200000"/>
              </a:lnSpc>
              <a:buFont typeface="Arial" panose="020B0604020202020204" pitchFamily="34" charset="0"/>
              <a:buChar char="•"/>
            </a:pPr>
            <a:r>
              <a:rPr lang="vi-VN" dirty="0">
                <a:latin typeface="+mj-lt"/>
              </a:rPr>
              <a:t>Các trang web trên toàn thế giới đang phát triển với một tốc độ vũ bão, và số lượng người kết nối với nó cũng ngày càng tăng. </a:t>
            </a:r>
            <a:endParaRPr lang="en-US" dirty="0">
              <a:latin typeface="+mj-lt"/>
            </a:endParaRPr>
          </a:p>
          <a:p>
            <a:pPr marL="285750" indent="-285750" algn="just">
              <a:lnSpc>
                <a:spcPct val="200000"/>
              </a:lnSpc>
              <a:buFont typeface="Arial" panose="020B0604020202020204" pitchFamily="34" charset="0"/>
              <a:buChar char="•"/>
            </a:pPr>
            <a:r>
              <a:rPr lang="vi-VN" dirty="0">
                <a:latin typeface="+mj-lt"/>
              </a:rPr>
              <a:t>Kinh doanh online trở thành ngành nghề đem lại lợi nhuận cao, nhiều doanh nghiệp hiện nay cung cấp các mặt hàng điện tử trực tuyến. </a:t>
            </a:r>
            <a:endParaRPr lang="en-US" dirty="0">
              <a:latin typeface="+mj-lt"/>
            </a:endParaRPr>
          </a:p>
          <a:p>
            <a:pPr marL="285750" indent="-285750" algn="just">
              <a:lnSpc>
                <a:spcPct val="200000"/>
              </a:lnSpc>
              <a:buFont typeface="Arial" panose="020B0604020202020204" pitchFamily="34" charset="0"/>
              <a:buChar char="•"/>
            </a:pPr>
            <a:r>
              <a:rPr lang="vi-VN" dirty="0">
                <a:latin typeface="+mj-lt"/>
              </a:rPr>
              <a:t>Tất cả những gì bạn cần truy cập vào Website, lựa chọn một sản phẩm phù hợp với mình và đặt mua.</a:t>
            </a:r>
            <a:endParaRPr lang="en-US" dirty="0">
              <a:latin typeface="+mj-lt"/>
            </a:endParaRPr>
          </a:p>
        </p:txBody>
      </p:sp>
    </p:spTree>
    <p:extLst>
      <p:ext uri="{BB962C8B-B14F-4D97-AF65-F5344CB8AC3E}">
        <p14:creationId xmlns:p14="http://schemas.microsoft.com/office/powerpoint/2010/main" val="27481504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6781"/>
            <a:ext cx="14630400" cy="8229600"/>
          </a:xfrm>
          <a:prstGeom prst="rect">
            <a:avLst/>
          </a:prstGeom>
          <a:solidFill>
            <a:srgbClr val="FFFFFF">
              <a:alpha val="75000"/>
            </a:srgbClr>
          </a:solidFill>
          <a:ln/>
        </p:spPr>
      </p:sp>
      <p:sp>
        <p:nvSpPr>
          <p:cNvPr id="6" name="!!7"/>
          <p:cNvSpPr/>
          <p:nvPr/>
        </p:nvSpPr>
        <p:spPr>
          <a:xfrm>
            <a:off x="3757851" y="811768"/>
            <a:ext cx="7722275" cy="558046"/>
          </a:xfrm>
          <a:prstGeom prst="rect">
            <a:avLst/>
          </a:prstGeom>
          <a:noFill/>
          <a:ln/>
        </p:spPr>
        <p:txBody>
          <a:bodyPr wrap="none" rtlCol="0" anchor="t"/>
          <a:lstStyle/>
          <a:p>
            <a:pPr marL="0" indent="0">
              <a:lnSpc>
                <a:spcPts val="4395"/>
              </a:lnSpc>
              <a:buNone/>
            </a:pPr>
            <a:r>
              <a:rPr lang="en-US" sz="3516" b="1" kern="0" spc="-70" dirty="0" err="1">
                <a:solidFill>
                  <a:srgbClr val="D75BE2"/>
                </a:solidFill>
                <a:latin typeface="Times New Roman" panose="02020603050405020304" pitchFamily="18" charset="0"/>
                <a:ea typeface="adonis-web" pitchFamily="34" charset="-122"/>
                <a:cs typeface="Times New Roman" panose="02020603050405020304" pitchFamily="18" charset="0"/>
              </a:rPr>
              <a:t>Mô</a:t>
            </a:r>
            <a:r>
              <a:rPr lang="en-US" sz="3516" b="1" kern="0" spc="-70" dirty="0">
                <a:solidFill>
                  <a:srgbClr val="D75BE2"/>
                </a:solidFill>
                <a:latin typeface="Times New Roman" panose="02020603050405020304" pitchFamily="18" charset="0"/>
                <a:ea typeface="adonis-web" pitchFamily="34" charset="-122"/>
                <a:cs typeface="Times New Roman" panose="02020603050405020304" pitchFamily="18" charset="0"/>
              </a:rPr>
              <a:t> </a:t>
            </a:r>
            <a:r>
              <a:rPr lang="en-US" sz="3516" b="1" kern="0" spc="-70" dirty="0" err="1">
                <a:solidFill>
                  <a:srgbClr val="D75BE2"/>
                </a:solidFill>
                <a:latin typeface="Times New Roman" panose="02020603050405020304" pitchFamily="18" charset="0"/>
                <a:ea typeface="adonis-web" pitchFamily="34" charset="-122"/>
                <a:cs typeface="Times New Roman" panose="02020603050405020304" pitchFamily="18" charset="0"/>
              </a:rPr>
              <a:t>Hình</a:t>
            </a:r>
            <a:r>
              <a:rPr lang="en-US" sz="3516" b="1" kern="0" spc="-70" dirty="0">
                <a:solidFill>
                  <a:srgbClr val="D75BE2"/>
                </a:solidFill>
                <a:latin typeface="Times New Roman" panose="02020603050405020304" pitchFamily="18" charset="0"/>
                <a:ea typeface="adonis-web" pitchFamily="34" charset="-122"/>
                <a:cs typeface="Times New Roman" panose="02020603050405020304" pitchFamily="18" charset="0"/>
              </a:rPr>
              <a:t> </a:t>
            </a:r>
            <a:r>
              <a:rPr lang="en-US" sz="3516" b="1" kern="0" spc="-70" dirty="0" err="1">
                <a:solidFill>
                  <a:srgbClr val="D75BE2"/>
                </a:solidFill>
                <a:latin typeface="Times New Roman" panose="02020603050405020304" pitchFamily="18" charset="0"/>
                <a:ea typeface="adonis-web" pitchFamily="34" charset="-122"/>
                <a:cs typeface="Times New Roman" panose="02020603050405020304" pitchFamily="18" charset="0"/>
              </a:rPr>
              <a:t>Nghiệp</a:t>
            </a:r>
            <a:r>
              <a:rPr lang="en-US" sz="3516" b="1" kern="0" spc="-70" dirty="0">
                <a:solidFill>
                  <a:srgbClr val="D75BE2"/>
                </a:solidFill>
                <a:latin typeface="Times New Roman" panose="02020603050405020304" pitchFamily="18" charset="0"/>
                <a:ea typeface="adonis-web" pitchFamily="34" charset="-122"/>
                <a:cs typeface="Times New Roman" panose="02020603050405020304" pitchFamily="18" charset="0"/>
              </a:rPr>
              <a:t> </a:t>
            </a:r>
            <a:r>
              <a:rPr lang="en-US" sz="3516" b="1" kern="0" spc="-70" dirty="0" err="1">
                <a:solidFill>
                  <a:srgbClr val="D75BE2"/>
                </a:solidFill>
                <a:latin typeface="Times New Roman" panose="02020603050405020304" pitchFamily="18" charset="0"/>
                <a:ea typeface="adonis-web" pitchFamily="34" charset="-122"/>
                <a:cs typeface="Times New Roman" panose="02020603050405020304" pitchFamily="18" charset="0"/>
              </a:rPr>
              <a:t>Vụ</a:t>
            </a:r>
            <a:r>
              <a:rPr lang="en-US" sz="3516" b="1" kern="0" spc="-70" dirty="0">
                <a:solidFill>
                  <a:srgbClr val="D75BE2"/>
                </a:solidFill>
                <a:latin typeface="Times New Roman" panose="02020603050405020304" pitchFamily="18" charset="0"/>
                <a:ea typeface="adonis-web" pitchFamily="34" charset="-122"/>
                <a:cs typeface="Times New Roman" panose="02020603050405020304" pitchFamily="18" charset="0"/>
              </a:rPr>
              <a:t> </a:t>
            </a:r>
            <a:r>
              <a:rPr lang="en-US" sz="3516" b="1" kern="0" spc="-70" dirty="0" err="1">
                <a:solidFill>
                  <a:srgbClr val="D75BE2"/>
                </a:solidFill>
                <a:latin typeface="Times New Roman" panose="02020603050405020304" pitchFamily="18" charset="0"/>
                <a:ea typeface="adonis-web" pitchFamily="34" charset="-122"/>
                <a:cs typeface="Times New Roman" panose="02020603050405020304" pitchFamily="18" charset="0"/>
              </a:rPr>
              <a:t>Của</a:t>
            </a:r>
            <a:r>
              <a:rPr lang="en-US" sz="3516" b="1" kern="0" spc="-70" dirty="0">
                <a:solidFill>
                  <a:srgbClr val="D75BE2"/>
                </a:solidFill>
                <a:latin typeface="Times New Roman" panose="02020603050405020304" pitchFamily="18" charset="0"/>
                <a:ea typeface="adonis-web" pitchFamily="34" charset="-122"/>
                <a:cs typeface="Times New Roman" panose="02020603050405020304" pitchFamily="18" charset="0"/>
              </a:rPr>
              <a:t> </a:t>
            </a:r>
            <a:r>
              <a:rPr lang="en-US" sz="3516" b="1" kern="0" spc="-70" dirty="0" err="1">
                <a:solidFill>
                  <a:srgbClr val="D75BE2"/>
                </a:solidFill>
                <a:latin typeface="Times New Roman" panose="02020603050405020304" pitchFamily="18" charset="0"/>
                <a:ea typeface="adonis-web" pitchFamily="34" charset="-122"/>
                <a:cs typeface="Times New Roman" panose="02020603050405020304" pitchFamily="18" charset="0"/>
              </a:rPr>
              <a:t>Hệ</a:t>
            </a:r>
            <a:r>
              <a:rPr lang="en-US" sz="3516" b="1" kern="0" spc="-70" dirty="0">
                <a:solidFill>
                  <a:srgbClr val="D75BE2"/>
                </a:solidFill>
                <a:latin typeface="Times New Roman" panose="02020603050405020304" pitchFamily="18" charset="0"/>
                <a:ea typeface="adonis-web" pitchFamily="34" charset="-122"/>
                <a:cs typeface="Times New Roman" panose="02020603050405020304" pitchFamily="18" charset="0"/>
              </a:rPr>
              <a:t> </a:t>
            </a:r>
            <a:r>
              <a:rPr lang="en-US" sz="3516" b="1" kern="0" spc="-70" dirty="0" err="1">
                <a:solidFill>
                  <a:srgbClr val="D75BE2"/>
                </a:solidFill>
                <a:latin typeface="Times New Roman" panose="02020603050405020304" pitchFamily="18" charset="0"/>
                <a:ea typeface="adonis-web" pitchFamily="34" charset="-122"/>
                <a:cs typeface="Times New Roman" panose="02020603050405020304" pitchFamily="18" charset="0"/>
              </a:rPr>
              <a:t>Thống</a:t>
            </a:r>
            <a:endParaRPr lang="en-US" sz="3516" dirty="0">
              <a:latin typeface="Times New Roman" panose="02020603050405020304" pitchFamily="18" charset="0"/>
              <a:cs typeface="Times New Roman" panose="02020603050405020304" pitchFamily="18" charset="0"/>
            </a:endParaRPr>
          </a:p>
        </p:txBody>
      </p:sp>
      <p:grpSp>
        <p:nvGrpSpPr>
          <p:cNvPr id="30" name="!!1">
            <a:extLst>
              <a:ext uri="{FF2B5EF4-FFF2-40B4-BE49-F238E27FC236}">
                <a16:creationId xmlns:a16="http://schemas.microsoft.com/office/drawing/2014/main" id="{8AE22B30-48AB-3E8D-B873-C76FF5F09105}"/>
              </a:ext>
            </a:extLst>
          </p:cNvPr>
          <p:cNvGrpSpPr/>
          <p:nvPr/>
        </p:nvGrpSpPr>
        <p:grpSpPr>
          <a:xfrm>
            <a:off x="735211" y="1858208"/>
            <a:ext cx="426958" cy="426958"/>
            <a:chOff x="735211" y="1858208"/>
            <a:chExt cx="426958" cy="426958"/>
          </a:xfrm>
        </p:grpSpPr>
        <p:sp>
          <p:nvSpPr>
            <p:cNvPr id="9" name="Shape 4"/>
            <p:cNvSpPr/>
            <p:nvPr/>
          </p:nvSpPr>
          <p:spPr>
            <a:xfrm>
              <a:off x="735211" y="1858208"/>
              <a:ext cx="426958" cy="426958"/>
            </a:xfrm>
            <a:prstGeom prst="roundRect">
              <a:avLst>
                <a:gd name="adj" fmla="val 18669"/>
              </a:avLst>
            </a:prstGeom>
            <a:solidFill>
              <a:srgbClr val="F4D4F7"/>
            </a:solidFill>
            <a:ln w="7620">
              <a:solidFill>
                <a:srgbClr val="DABADD"/>
              </a:solidFill>
              <a:prstDash val="solid"/>
            </a:ln>
          </p:spPr>
        </p:sp>
        <p:sp>
          <p:nvSpPr>
            <p:cNvPr id="10" name="Text 5"/>
            <p:cNvSpPr/>
            <p:nvPr/>
          </p:nvSpPr>
          <p:spPr>
            <a:xfrm>
              <a:off x="875109" y="1937742"/>
              <a:ext cx="147161" cy="267891"/>
            </a:xfrm>
            <a:prstGeom prst="rect">
              <a:avLst/>
            </a:prstGeom>
            <a:noFill/>
            <a:ln/>
          </p:spPr>
          <p:txBody>
            <a:bodyPr wrap="none" rtlCol="0" anchor="t"/>
            <a:lstStyle/>
            <a:p>
              <a:pPr marL="0" indent="0" algn="ctr">
                <a:lnSpc>
                  <a:spcPts val="2110"/>
                </a:lnSpc>
                <a:buNone/>
              </a:pPr>
              <a:r>
                <a:rPr lang="en-US" sz="2110" b="1" kern="0" spc="-42" dirty="0">
                  <a:solidFill>
                    <a:srgbClr val="272525"/>
                  </a:solidFill>
                  <a:latin typeface="Times New Roman" panose="02020603050405020304" pitchFamily="18" charset="0"/>
                  <a:ea typeface="adonis-web" pitchFamily="34" charset="-122"/>
                  <a:cs typeface="Times New Roman" panose="02020603050405020304" pitchFamily="18" charset="0"/>
                </a:rPr>
                <a:t>1</a:t>
              </a:r>
              <a:endParaRPr lang="en-US" sz="2110" dirty="0">
                <a:latin typeface="Times New Roman" panose="02020603050405020304" pitchFamily="18" charset="0"/>
                <a:cs typeface="Times New Roman" panose="02020603050405020304" pitchFamily="18" charset="0"/>
              </a:endParaRPr>
            </a:p>
          </p:txBody>
        </p:sp>
      </p:grpSp>
      <p:grpSp>
        <p:nvGrpSpPr>
          <p:cNvPr id="31" name="!!2">
            <a:extLst>
              <a:ext uri="{FF2B5EF4-FFF2-40B4-BE49-F238E27FC236}">
                <a16:creationId xmlns:a16="http://schemas.microsoft.com/office/drawing/2014/main" id="{07567BC2-BEBB-87F8-6825-09B754793862}"/>
              </a:ext>
            </a:extLst>
          </p:cNvPr>
          <p:cNvGrpSpPr/>
          <p:nvPr/>
        </p:nvGrpSpPr>
        <p:grpSpPr>
          <a:xfrm>
            <a:off x="2670691" y="942856"/>
            <a:ext cx="426958" cy="426958"/>
            <a:chOff x="735211" y="3427214"/>
            <a:chExt cx="426958" cy="426958"/>
          </a:xfrm>
        </p:grpSpPr>
        <p:sp>
          <p:nvSpPr>
            <p:cNvPr id="14" name="Shape 9"/>
            <p:cNvSpPr/>
            <p:nvPr/>
          </p:nvSpPr>
          <p:spPr>
            <a:xfrm>
              <a:off x="735211" y="3427214"/>
              <a:ext cx="426958" cy="426958"/>
            </a:xfrm>
            <a:prstGeom prst="roundRect">
              <a:avLst>
                <a:gd name="adj" fmla="val 18669"/>
              </a:avLst>
            </a:prstGeom>
            <a:solidFill>
              <a:srgbClr val="F4D4F7"/>
            </a:solidFill>
            <a:ln w="7620">
              <a:solidFill>
                <a:srgbClr val="DABADD"/>
              </a:solidFill>
              <a:prstDash val="solid"/>
            </a:ln>
          </p:spPr>
        </p:sp>
        <p:sp>
          <p:nvSpPr>
            <p:cNvPr id="15" name="Text 10"/>
            <p:cNvSpPr/>
            <p:nvPr/>
          </p:nvSpPr>
          <p:spPr>
            <a:xfrm>
              <a:off x="875109" y="3506748"/>
              <a:ext cx="147161" cy="267891"/>
            </a:xfrm>
            <a:prstGeom prst="rect">
              <a:avLst/>
            </a:prstGeom>
            <a:noFill/>
            <a:ln/>
          </p:spPr>
          <p:txBody>
            <a:bodyPr wrap="none" rtlCol="0" anchor="t"/>
            <a:lstStyle/>
            <a:p>
              <a:pPr marL="0" indent="0" algn="ctr">
                <a:lnSpc>
                  <a:spcPts val="2110"/>
                </a:lnSpc>
                <a:buNone/>
              </a:pPr>
              <a:r>
                <a:rPr lang="en-US" sz="2110" b="1" kern="0" spc="-42" dirty="0">
                  <a:solidFill>
                    <a:srgbClr val="272525"/>
                  </a:solidFill>
                  <a:latin typeface="Times New Roman" panose="02020603050405020304" pitchFamily="18" charset="0"/>
                  <a:ea typeface="adonis-web" pitchFamily="34" charset="-122"/>
                  <a:cs typeface="Times New Roman" panose="02020603050405020304" pitchFamily="18" charset="0"/>
                </a:rPr>
                <a:t>2</a:t>
              </a:r>
              <a:endParaRPr lang="en-US" sz="2110" dirty="0">
                <a:latin typeface="Times New Roman" panose="02020603050405020304" pitchFamily="18" charset="0"/>
                <a:cs typeface="Times New Roman" panose="02020603050405020304" pitchFamily="18" charset="0"/>
              </a:endParaRPr>
            </a:p>
          </p:txBody>
        </p:sp>
      </p:grpSp>
      <p:grpSp>
        <p:nvGrpSpPr>
          <p:cNvPr id="32" name="!!3">
            <a:extLst>
              <a:ext uri="{FF2B5EF4-FFF2-40B4-BE49-F238E27FC236}">
                <a16:creationId xmlns:a16="http://schemas.microsoft.com/office/drawing/2014/main" id="{91571450-214A-CE07-27FF-8555AD3AADD4}"/>
              </a:ext>
            </a:extLst>
          </p:cNvPr>
          <p:cNvGrpSpPr/>
          <p:nvPr/>
        </p:nvGrpSpPr>
        <p:grpSpPr>
          <a:xfrm>
            <a:off x="735211" y="4996220"/>
            <a:ext cx="426958" cy="426958"/>
            <a:chOff x="735211" y="4996220"/>
            <a:chExt cx="426958" cy="426958"/>
          </a:xfrm>
        </p:grpSpPr>
        <p:sp>
          <p:nvSpPr>
            <p:cNvPr id="19" name="Shape 14"/>
            <p:cNvSpPr/>
            <p:nvPr/>
          </p:nvSpPr>
          <p:spPr>
            <a:xfrm>
              <a:off x="735211" y="4996220"/>
              <a:ext cx="426958" cy="426958"/>
            </a:xfrm>
            <a:prstGeom prst="roundRect">
              <a:avLst>
                <a:gd name="adj" fmla="val 18669"/>
              </a:avLst>
            </a:prstGeom>
            <a:solidFill>
              <a:srgbClr val="F4D4F7"/>
            </a:solidFill>
            <a:ln w="7620">
              <a:solidFill>
                <a:srgbClr val="DABADD"/>
              </a:solidFill>
              <a:prstDash val="solid"/>
            </a:ln>
          </p:spPr>
        </p:sp>
        <p:sp>
          <p:nvSpPr>
            <p:cNvPr id="20" name="Text 15"/>
            <p:cNvSpPr/>
            <p:nvPr/>
          </p:nvSpPr>
          <p:spPr>
            <a:xfrm>
              <a:off x="875109" y="5075753"/>
              <a:ext cx="147161" cy="267891"/>
            </a:xfrm>
            <a:prstGeom prst="rect">
              <a:avLst/>
            </a:prstGeom>
            <a:noFill/>
            <a:ln/>
          </p:spPr>
          <p:txBody>
            <a:bodyPr wrap="none" rtlCol="0" anchor="t"/>
            <a:lstStyle/>
            <a:p>
              <a:pPr marL="0" indent="0" algn="ctr">
                <a:lnSpc>
                  <a:spcPts val="2110"/>
                </a:lnSpc>
                <a:buNone/>
              </a:pPr>
              <a:r>
                <a:rPr lang="en-US" sz="2110" b="1" kern="0" spc="-42" dirty="0">
                  <a:solidFill>
                    <a:srgbClr val="272525"/>
                  </a:solidFill>
                  <a:latin typeface="Times New Roman" panose="02020603050405020304" pitchFamily="18" charset="0"/>
                  <a:ea typeface="adonis-web" pitchFamily="34" charset="-122"/>
                  <a:cs typeface="Times New Roman" panose="02020603050405020304" pitchFamily="18" charset="0"/>
                </a:rPr>
                <a:t>3</a:t>
              </a:r>
              <a:endParaRPr lang="en-US" sz="2110" dirty="0">
                <a:latin typeface="Times New Roman" panose="02020603050405020304" pitchFamily="18" charset="0"/>
                <a:cs typeface="Times New Roman" panose="02020603050405020304" pitchFamily="18" charset="0"/>
              </a:endParaRPr>
            </a:p>
          </p:txBody>
        </p:sp>
      </p:grpSp>
      <p:grpSp>
        <p:nvGrpSpPr>
          <p:cNvPr id="33" name="!!4">
            <a:extLst>
              <a:ext uri="{FF2B5EF4-FFF2-40B4-BE49-F238E27FC236}">
                <a16:creationId xmlns:a16="http://schemas.microsoft.com/office/drawing/2014/main" id="{B1699DA9-4682-1E67-219B-4E8C9BEB7765}"/>
              </a:ext>
            </a:extLst>
          </p:cNvPr>
          <p:cNvGrpSpPr/>
          <p:nvPr/>
        </p:nvGrpSpPr>
        <p:grpSpPr>
          <a:xfrm>
            <a:off x="735211" y="6565225"/>
            <a:ext cx="426958" cy="426958"/>
            <a:chOff x="735211" y="6565225"/>
            <a:chExt cx="426958" cy="426958"/>
          </a:xfrm>
        </p:grpSpPr>
        <p:sp>
          <p:nvSpPr>
            <p:cNvPr id="24" name="Shape 19"/>
            <p:cNvSpPr/>
            <p:nvPr/>
          </p:nvSpPr>
          <p:spPr>
            <a:xfrm>
              <a:off x="735211" y="6565225"/>
              <a:ext cx="426958" cy="426958"/>
            </a:xfrm>
            <a:prstGeom prst="roundRect">
              <a:avLst>
                <a:gd name="adj" fmla="val 18669"/>
              </a:avLst>
            </a:prstGeom>
            <a:solidFill>
              <a:srgbClr val="F4D4F7"/>
            </a:solidFill>
            <a:ln w="7620">
              <a:solidFill>
                <a:srgbClr val="DABADD"/>
              </a:solidFill>
              <a:prstDash val="solid"/>
            </a:ln>
          </p:spPr>
        </p:sp>
        <p:sp>
          <p:nvSpPr>
            <p:cNvPr id="25" name="Text 20"/>
            <p:cNvSpPr/>
            <p:nvPr/>
          </p:nvSpPr>
          <p:spPr>
            <a:xfrm>
              <a:off x="875109" y="6644759"/>
              <a:ext cx="147161" cy="267891"/>
            </a:xfrm>
            <a:prstGeom prst="rect">
              <a:avLst/>
            </a:prstGeom>
            <a:noFill/>
            <a:ln/>
          </p:spPr>
          <p:txBody>
            <a:bodyPr wrap="none" rtlCol="0" anchor="t"/>
            <a:lstStyle/>
            <a:p>
              <a:pPr marL="0" indent="0" algn="ctr">
                <a:lnSpc>
                  <a:spcPts val="2110"/>
                </a:lnSpc>
                <a:buNone/>
              </a:pPr>
              <a:r>
                <a:rPr lang="en-US" sz="2110" b="1" kern="0" spc="-42" dirty="0">
                  <a:solidFill>
                    <a:srgbClr val="272525"/>
                  </a:solidFill>
                  <a:latin typeface="Times New Roman" panose="02020603050405020304" pitchFamily="18" charset="0"/>
                  <a:ea typeface="adonis-web" pitchFamily="34" charset="-122"/>
                  <a:cs typeface="Times New Roman" panose="02020603050405020304" pitchFamily="18" charset="0"/>
                </a:rPr>
                <a:t>4</a:t>
              </a:r>
              <a:endParaRPr lang="en-US" sz="2110" dirty="0">
                <a:latin typeface="Times New Roman" panose="02020603050405020304" pitchFamily="18" charset="0"/>
                <a:cs typeface="Times New Roman" panose="02020603050405020304" pitchFamily="18" charset="0"/>
              </a:endParaRPr>
            </a:p>
          </p:txBody>
        </p:sp>
      </p:grpSp>
      <p:grpSp>
        <p:nvGrpSpPr>
          <p:cNvPr id="34" name="!!5">
            <a:extLst>
              <a:ext uri="{FF2B5EF4-FFF2-40B4-BE49-F238E27FC236}">
                <a16:creationId xmlns:a16="http://schemas.microsoft.com/office/drawing/2014/main" id="{56286A9F-468C-CDDD-C6EA-84C2855FD9FC}"/>
              </a:ext>
            </a:extLst>
          </p:cNvPr>
          <p:cNvGrpSpPr/>
          <p:nvPr/>
        </p:nvGrpSpPr>
        <p:grpSpPr>
          <a:xfrm>
            <a:off x="13991354" y="7610888"/>
            <a:ext cx="430054" cy="430054"/>
            <a:chOff x="668893" y="2609731"/>
            <a:chExt cx="430054" cy="430054"/>
          </a:xfrm>
        </p:grpSpPr>
        <p:sp>
          <p:nvSpPr>
            <p:cNvPr id="35" name="Shape 2">
              <a:extLst>
                <a:ext uri="{FF2B5EF4-FFF2-40B4-BE49-F238E27FC236}">
                  <a16:creationId xmlns:a16="http://schemas.microsoft.com/office/drawing/2014/main" id="{4B90FA3D-E946-25DA-9EA6-B667034A7040}"/>
                </a:ext>
              </a:extLst>
            </p:cNvPr>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sp>
        <p:sp>
          <p:nvSpPr>
            <p:cNvPr id="36" name="Text 3">
              <a:extLst>
                <a:ext uri="{FF2B5EF4-FFF2-40B4-BE49-F238E27FC236}">
                  <a16:creationId xmlns:a16="http://schemas.microsoft.com/office/drawing/2014/main" id="{018AC982-CAEE-80AE-B00B-3EF0F6738E28}"/>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r>
                <a:rPr lang="en-US" sz="2125" b="1" kern="0" spc="-42" dirty="0">
                  <a:solidFill>
                    <a:srgbClr val="272525"/>
                  </a:solidFill>
                  <a:latin typeface="Times New Roman" panose="02020603050405020304" pitchFamily="18" charset="0"/>
                  <a:ea typeface="adonis-web" pitchFamily="34" charset="-122"/>
                  <a:cs typeface="Times New Roman" panose="02020603050405020304" pitchFamily="18" charset="0"/>
                </a:rPr>
                <a:t>11</a:t>
              </a:r>
              <a:endParaRPr lang="en-US" sz="2125" dirty="0">
                <a:latin typeface="Times New Roman" panose="02020603050405020304" pitchFamily="18" charset="0"/>
                <a:cs typeface="Times New Roman" panose="02020603050405020304" pitchFamily="18" charset="0"/>
              </a:endParaRPr>
            </a:p>
          </p:txBody>
        </p:sp>
      </p:grpSp>
      <p:pic>
        <p:nvPicPr>
          <p:cNvPr id="4" name="Picture 3">
            <a:extLst>
              <a:ext uri="{FF2B5EF4-FFF2-40B4-BE49-F238E27FC236}">
                <a16:creationId xmlns:a16="http://schemas.microsoft.com/office/drawing/2014/main" id="{51A95CF9-57A4-E11C-7528-C28564DB3E37}"/>
              </a:ext>
            </a:extLst>
          </p:cNvPr>
          <p:cNvPicPr>
            <a:picLocks noChangeAspect="1"/>
          </p:cNvPicPr>
          <p:nvPr/>
        </p:nvPicPr>
        <p:blipFill>
          <a:blip r:embed="rId4"/>
          <a:stretch>
            <a:fillRect/>
          </a:stretch>
        </p:blipFill>
        <p:spPr>
          <a:xfrm>
            <a:off x="3097649" y="2285166"/>
            <a:ext cx="8379004" cy="4238981"/>
          </a:xfrm>
          <a:prstGeom prst="rect">
            <a:avLst/>
          </a:prstGeom>
        </p:spPr>
      </p:pic>
      <p:sp>
        <p:nvSpPr>
          <p:cNvPr id="5" name="Text 3">
            <a:extLst>
              <a:ext uri="{FF2B5EF4-FFF2-40B4-BE49-F238E27FC236}">
                <a16:creationId xmlns:a16="http://schemas.microsoft.com/office/drawing/2014/main" id="{D2466387-F243-5701-2F0C-A825E89C0E70}"/>
              </a:ext>
            </a:extLst>
          </p:cNvPr>
          <p:cNvSpPr/>
          <p:nvPr/>
        </p:nvSpPr>
        <p:spPr>
          <a:xfrm>
            <a:off x="5079683" y="6629638"/>
            <a:ext cx="3828931" cy="457081"/>
          </a:xfrm>
          <a:prstGeom prst="rect">
            <a:avLst/>
          </a:prstGeom>
          <a:noFill/>
          <a:ln/>
        </p:spPr>
        <p:txBody>
          <a:bodyPr wrap="square" rtlCol="0" anchor="t"/>
          <a:lstStyle/>
          <a:p>
            <a:pPr algn="ctr">
              <a:lnSpc>
                <a:spcPct val="150000"/>
              </a:lnSpc>
              <a:spcAft>
                <a:spcPts val="1000"/>
              </a:spcAft>
            </a:pPr>
            <a:r>
              <a:rPr lang="en-US" sz="1800" i="1"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Picture 1: </a:t>
            </a:r>
            <a:r>
              <a:rPr lang="en-US" sz="1800" i="1" dirty="0" err="1">
                <a:solidFill>
                  <a:srgbClr val="000000"/>
                </a:solidFill>
                <a:effectLst/>
                <a:latin typeface="Times New Roman" panose="02020603050405020304" pitchFamily="18" charset="0"/>
                <a:ea typeface="Arial" panose="020B0604020202020204" pitchFamily="34" charset="0"/>
                <a:cs typeface="Arial" panose="020B0604020202020204" pitchFamily="34" charset="0"/>
              </a:rPr>
              <a:t>Sơ</a:t>
            </a:r>
            <a:r>
              <a:rPr lang="en-US" sz="1800" i="1"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 </a:t>
            </a:r>
            <a:r>
              <a:rPr lang="en-US" sz="1800" i="1" dirty="0" err="1">
                <a:solidFill>
                  <a:srgbClr val="000000"/>
                </a:solidFill>
                <a:effectLst/>
                <a:latin typeface="Times New Roman" panose="02020603050405020304" pitchFamily="18" charset="0"/>
                <a:ea typeface="Arial" panose="020B0604020202020204" pitchFamily="34" charset="0"/>
                <a:cs typeface="Arial" panose="020B0604020202020204" pitchFamily="34" charset="0"/>
              </a:rPr>
              <a:t>đồ</a:t>
            </a:r>
            <a:r>
              <a:rPr lang="en-US" sz="1800" i="1"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 </a:t>
            </a:r>
            <a:r>
              <a:rPr lang="en-US" sz="1800" i="1" dirty="0" err="1">
                <a:solidFill>
                  <a:srgbClr val="000000"/>
                </a:solidFill>
                <a:effectLst/>
                <a:latin typeface="Times New Roman" panose="02020603050405020304" pitchFamily="18" charset="0"/>
                <a:ea typeface="Arial" panose="020B0604020202020204" pitchFamily="34" charset="0"/>
                <a:cs typeface="Arial" panose="020B0604020202020204" pitchFamily="34" charset="0"/>
              </a:rPr>
              <a:t>cấu</a:t>
            </a:r>
            <a:r>
              <a:rPr lang="en-US" sz="1800" i="1"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 </a:t>
            </a:r>
            <a:r>
              <a:rPr lang="en-US" sz="1800" i="1" dirty="0" err="1">
                <a:solidFill>
                  <a:srgbClr val="000000"/>
                </a:solidFill>
                <a:effectLst/>
                <a:latin typeface="Times New Roman" panose="02020603050405020304" pitchFamily="18" charset="0"/>
                <a:ea typeface="Arial" panose="020B0604020202020204" pitchFamily="34" charset="0"/>
                <a:cs typeface="Arial" panose="020B0604020202020204" pitchFamily="34" charset="0"/>
              </a:rPr>
              <a:t>tổ</a:t>
            </a:r>
            <a:r>
              <a:rPr lang="en-US" sz="1800" i="1"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 </a:t>
            </a:r>
            <a:r>
              <a:rPr lang="en-US" sz="1800" i="1" dirty="0" err="1">
                <a:solidFill>
                  <a:srgbClr val="000000"/>
                </a:solidFill>
                <a:effectLst/>
                <a:latin typeface="Times New Roman" panose="02020603050405020304" pitchFamily="18" charset="0"/>
                <a:ea typeface="Arial" panose="020B0604020202020204" pitchFamily="34" charset="0"/>
                <a:cs typeface="Arial" panose="020B0604020202020204" pitchFamily="34" charset="0"/>
              </a:rPr>
              <a:t>chức</a:t>
            </a:r>
            <a:endParaRPr lang="en-US" sz="1800" i="1" dirty="0">
              <a:solidFill>
                <a:srgbClr val="44546A"/>
              </a:solidFill>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78968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6781"/>
            <a:ext cx="14630400" cy="8229600"/>
          </a:xfrm>
          <a:prstGeom prst="rect">
            <a:avLst/>
          </a:prstGeom>
          <a:solidFill>
            <a:srgbClr val="FFFFFF">
              <a:alpha val="75000"/>
            </a:srgbClr>
          </a:solidFill>
          <a:ln/>
        </p:spPr>
      </p:sp>
      <p:sp>
        <p:nvSpPr>
          <p:cNvPr id="6" name="!!7"/>
          <p:cNvSpPr/>
          <p:nvPr/>
        </p:nvSpPr>
        <p:spPr>
          <a:xfrm>
            <a:off x="5226606" y="802124"/>
            <a:ext cx="4644152" cy="558046"/>
          </a:xfrm>
          <a:prstGeom prst="rect">
            <a:avLst/>
          </a:prstGeom>
          <a:noFill/>
          <a:ln/>
        </p:spPr>
        <p:txBody>
          <a:bodyPr wrap="none" rtlCol="0" anchor="t"/>
          <a:lstStyle/>
          <a:p>
            <a:pPr marL="0" indent="0">
              <a:lnSpc>
                <a:spcPts val="4395"/>
              </a:lnSpc>
              <a:buNone/>
            </a:pPr>
            <a:r>
              <a:rPr lang="en-US" sz="3516" b="1" kern="0" spc="-70" dirty="0" err="1">
                <a:solidFill>
                  <a:srgbClr val="D75BE2"/>
                </a:solidFill>
                <a:latin typeface="Times New Roman" panose="02020603050405020304" pitchFamily="18" charset="0"/>
                <a:ea typeface="adonis-web" pitchFamily="34" charset="-122"/>
                <a:cs typeface="Times New Roman" panose="02020603050405020304" pitchFamily="18" charset="0"/>
              </a:rPr>
              <a:t>Yêu</a:t>
            </a:r>
            <a:r>
              <a:rPr lang="en-US" sz="3516" b="1" kern="0" spc="-70" dirty="0">
                <a:solidFill>
                  <a:srgbClr val="D75BE2"/>
                </a:solidFill>
                <a:latin typeface="Times New Roman" panose="02020603050405020304" pitchFamily="18" charset="0"/>
                <a:ea typeface="adonis-web" pitchFamily="34" charset="-122"/>
                <a:cs typeface="Times New Roman" panose="02020603050405020304" pitchFamily="18" charset="0"/>
              </a:rPr>
              <a:t> </a:t>
            </a:r>
            <a:r>
              <a:rPr lang="en-US" sz="3516" b="1" kern="0" spc="-70" dirty="0" err="1">
                <a:solidFill>
                  <a:srgbClr val="D75BE2"/>
                </a:solidFill>
                <a:latin typeface="Times New Roman" panose="02020603050405020304" pitchFamily="18" charset="0"/>
                <a:ea typeface="adonis-web" pitchFamily="34" charset="-122"/>
                <a:cs typeface="Times New Roman" panose="02020603050405020304" pitchFamily="18" charset="0"/>
              </a:rPr>
              <a:t>Cầu</a:t>
            </a:r>
            <a:r>
              <a:rPr lang="en-US" sz="3516" b="1" kern="0" spc="-70" dirty="0">
                <a:solidFill>
                  <a:srgbClr val="D75BE2"/>
                </a:solidFill>
                <a:latin typeface="Times New Roman" panose="02020603050405020304" pitchFamily="18" charset="0"/>
                <a:ea typeface="adonis-web" pitchFamily="34" charset="-122"/>
                <a:cs typeface="Times New Roman" panose="02020603050405020304" pitchFamily="18" charset="0"/>
              </a:rPr>
              <a:t> </a:t>
            </a:r>
            <a:r>
              <a:rPr lang="en-US" sz="3516" b="1" kern="0" spc="-70" dirty="0" err="1">
                <a:solidFill>
                  <a:srgbClr val="D75BE2"/>
                </a:solidFill>
                <a:latin typeface="Times New Roman" panose="02020603050405020304" pitchFamily="18" charset="0"/>
                <a:ea typeface="adonis-web" pitchFamily="34" charset="-122"/>
                <a:cs typeface="Times New Roman" panose="02020603050405020304" pitchFamily="18" charset="0"/>
              </a:rPr>
              <a:t>Hệ</a:t>
            </a:r>
            <a:r>
              <a:rPr lang="en-US" sz="3516" b="1" kern="0" spc="-70" dirty="0">
                <a:solidFill>
                  <a:srgbClr val="D75BE2"/>
                </a:solidFill>
                <a:latin typeface="Times New Roman" panose="02020603050405020304" pitchFamily="18" charset="0"/>
                <a:ea typeface="adonis-web" pitchFamily="34" charset="-122"/>
                <a:cs typeface="Times New Roman" panose="02020603050405020304" pitchFamily="18" charset="0"/>
              </a:rPr>
              <a:t> </a:t>
            </a:r>
            <a:r>
              <a:rPr lang="en-US" sz="3516" b="1" kern="0" spc="-70" dirty="0" err="1">
                <a:solidFill>
                  <a:srgbClr val="D75BE2"/>
                </a:solidFill>
                <a:latin typeface="Times New Roman" panose="02020603050405020304" pitchFamily="18" charset="0"/>
                <a:ea typeface="adonis-web" pitchFamily="34" charset="-122"/>
                <a:cs typeface="Times New Roman" panose="02020603050405020304" pitchFamily="18" charset="0"/>
              </a:rPr>
              <a:t>Thống</a:t>
            </a:r>
            <a:endParaRPr lang="en-US" sz="3516" dirty="0">
              <a:latin typeface="Times New Roman" panose="02020603050405020304" pitchFamily="18" charset="0"/>
              <a:cs typeface="Times New Roman" panose="02020603050405020304" pitchFamily="18" charset="0"/>
            </a:endParaRPr>
          </a:p>
        </p:txBody>
      </p:sp>
      <p:grpSp>
        <p:nvGrpSpPr>
          <p:cNvPr id="30" name="!!1">
            <a:extLst>
              <a:ext uri="{FF2B5EF4-FFF2-40B4-BE49-F238E27FC236}">
                <a16:creationId xmlns:a16="http://schemas.microsoft.com/office/drawing/2014/main" id="{8AE22B30-48AB-3E8D-B873-C76FF5F09105}"/>
              </a:ext>
            </a:extLst>
          </p:cNvPr>
          <p:cNvGrpSpPr/>
          <p:nvPr/>
        </p:nvGrpSpPr>
        <p:grpSpPr>
          <a:xfrm>
            <a:off x="735211" y="1858208"/>
            <a:ext cx="426958" cy="426958"/>
            <a:chOff x="735211" y="1858208"/>
            <a:chExt cx="426958" cy="426958"/>
          </a:xfrm>
        </p:grpSpPr>
        <p:sp>
          <p:nvSpPr>
            <p:cNvPr id="9" name="Shape 4"/>
            <p:cNvSpPr/>
            <p:nvPr/>
          </p:nvSpPr>
          <p:spPr>
            <a:xfrm>
              <a:off x="735211" y="1858208"/>
              <a:ext cx="426958" cy="426958"/>
            </a:xfrm>
            <a:prstGeom prst="roundRect">
              <a:avLst>
                <a:gd name="adj" fmla="val 18669"/>
              </a:avLst>
            </a:prstGeom>
            <a:solidFill>
              <a:srgbClr val="F4D4F7"/>
            </a:solidFill>
            <a:ln w="7620">
              <a:solidFill>
                <a:srgbClr val="DABADD"/>
              </a:solidFill>
              <a:prstDash val="solid"/>
            </a:ln>
          </p:spPr>
        </p:sp>
        <p:sp>
          <p:nvSpPr>
            <p:cNvPr id="10" name="Text 5"/>
            <p:cNvSpPr/>
            <p:nvPr/>
          </p:nvSpPr>
          <p:spPr>
            <a:xfrm>
              <a:off x="875109" y="1937742"/>
              <a:ext cx="147161" cy="267891"/>
            </a:xfrm>
            <a:prstGeom prst="rect">
              <a:avLst/>
            </a:prstGeom>
            <a:noFill/>
            <a:ln/>
          </p:spPr>
          <p:txBody>
            <a:bodyPr wrap="none" rtlCol="0" anchor="t"/>
            <a:lstStyle/>
            <a:p>
              <a:pPr marL="0" indent="0" algn="ctr">
                <a:lnSpc>
                  <a:spcPts val="2110"/>
                </a:lnSpc>
                <a:buNone/>
              </a:pPr>
              <a:r>
                <a:rPr lang="en-US" sz="2110" b="1" kern="0" spc="-42" dirty="0">
                  <a:solidFill>
                    <a:srgbClr val="272525"/>
                  </a:solidFill>
                  <a:latin typeface="Times New Roman" panose="02020603050405020304" pitchFamily="18" charset="0"/>
                  <a:ea typeface="adonis-web" pitchFamily="34" charset="-122"/>
                  <a:cs typeface="Times New Roman" panose="02020603050405020304" pitchFamily="18" charset="0"/>
                </a:rPr>
                <a:t>1</a:t>
              </a:r>
              <a:endParaRPr lang="en-US" sz="2110" dirty="0">
                <a:latin typeface="Times New Roman" panose="02020603050405020304" pitchFamily="18" charset="0"/>
                <a:cs typeface="Times New Roman" panose="02020603050405020304" pitchFamily="18" charset="0"/>
              </a:endParaRPr>
            </a:p>
          </p:txBody>
        </p:sp>
      </p:grpSp>
      <p:grpSp>
        <p:nvGrpSpPr>
          <p:cNvPr id="31" name="!!2">
            <a:extLst>
              <a:ext uri="{FF2B5EF4-FFF2-40B4-BE49-F238E27FC236}">
                <a16:creationId xmlns:a16="http://schemas.microsoft.com/office/drawing/2014/main" id="{07567BC2-BEBB-87F8-6825-09B754793862}"/>
              </a:ext>
            </a:extLst>
          </p:cNvPr>
          <p:cNvGrpSpPr/>
          <p:nvPr/>
        </p:nvGrpSpPr>
        <p:grpSpPr>
          <a:xfrm>
            <a:off x="735211" y="3427214"/>
            <a:ext cx="426958" cy="426958"/>
            <a:chOff x="735211" y="3427214"/>
            <a:chExt cx="426958" cy="426958"/>
          </a:xfrm>
        </p:grpSpPr>
        <p:sp>
          <p:nvSpPr>
            <p:cNvPr id="14" name="Shape 9"/>
            <p:cNvSpPr/>
            <p:nvPr/>
          </p:nvSpPr>
          <p:spPr>
            <a:xfrm>
              <a:off x="735211" y="3427214"/>
              <a:ext cx="426958" cy="426958"/>
            </a:xfrm>
            <a:prstGeom prst="roundRect">
              <a:avLst>
                <a:gd name="adj" fmla="val 18669"/>
              </a:avLst>
            </a:prstGeom>
            <a:solidFill>
              <a:srgbClr val="F4D4F7"/>
            </a:solidFill>
            <a:ln w="7620">
              <a:solidFill>
                <a:srgbClr val="DABADD"/>
              </a:solidFill>
              <a:prstDash val="solid"/>
            </a:ln>
          </p:spPr>
        </p:sp>
        <p:sp>
          <p:nvSpPr>
            <p:cNvPr id="15" name="Text 10"/>
            <p:cNvSpPr/>
            <p:nvPr/>
          </p:nvSpPr>
          <p:spPr>
            <a:xfrm>
              <a:off x="875109" y="3506748"/>
              <a:ext cx="147161" cy="267891"/>
            </a:xfrm>
            <a:prstGeom prst="rect">
              <a:avLst/>
            </a:prstGeom>
            <a:noFill/>
            <a:ln/>
          </p:spPr>
          <p:txBody>
            <a:bodyPr wrap="none" rtlCol="0" anchor="t"/>
            <a:lstStyle/>
            <a:p>
              <a:pPr marL="0" indent="0" algn="ctr">
                <a:lnSpc>
                  <a:spcPts val="2110"/>
                </a:lnSpc>
                <a:buNone/>
              </a:pPr>
              <a:r>
                <a:rPr lang="en-US" sz="2110" b="1" kern="0" spc="-42" dirty="0">
                  <a:solidFill>
                    <a:srgbClr val="272525"/>
                  </a:solidFill>
                  <a:latin typeface="Times New Roman" panose="02020603050405020304" pitchFamily="18" charset="0"/>
                  <a:ea typeface="adonis-web" pitchFamily="34" charset="-122"/>
                  <a:cs typeface="Times New Roman" panose="02020603050405020304" pitchFamily="18" charset="0"/>
                </a:rPr>
                <a:t>2</a:t>
              </a:r>
              <a:endParaRPr lang="en-US" sz="2110" dirty="0">
                <a:latin typeface="Times New Roman" panose="02020603050405020304" pitchFamily="18" charset="0"/>
                <a:cs typeface="Times New Roman" panose="02020603050405020304" pitchFamily="18" charset="0"/>
              </a:endParaRPr>
            </a:p>
          </p:txBody>
        </p:sp>
      </p:grpSp>
      <p:grpSp>
        <p:nvGrpSpPr>
          <p:cNvPr id="32" name="!!3">
            <a:extLst>
              <a:ext uri="{FF2B5EF4-FFF2-40B4-BE49-F238E27FC236}">
                <a16:creationId xmlns:a16="http://schemas.microsoft.com/office/drawing/2014/main" id="{91571450-214A-CE07-27FF-8555AD3AADD4}"/>
              </a:ext>
            </a:extLst>
          </p:cNvPr>
          <p:cNvGrpSpPr/>
          <p:nvPr/>
        </p:nvGrpSpPr>
        <p:grpSpPr>
          <a:xfrm>
            <a:off x="4011573" y="933212"/>
            <a:ext cx="426958" cy="426958"/>
            <a:chOff x="735211" y="4996220"/>
            <a:chExt cx="426958" cy="426958"/>
          </a:xfrm>
        </p:grpSpPr>
        <p:sp>
          <p:nvSpPr>
            <p:cNvPr id="19" name="Shape 14"/>
            <p:cNvSpPr/>
            <p:nvPr/>
          </p:nvSpPr>
          <p:spPr>
            <a:xfrm>
              <a:off x="735211" y="4996220"/>
              <a:ext cx="426958" cy="426958"/>
            </a:xfrm>
            <a:prstGeom prst="roundRect">
              <a:avLst>
                <a:gd name="adj" fmla="val 18669"/>
              </a:avLst>
            </a:prstGeom>
            <a:solidFill>
              <a:srgbClr val="F4D4F7"/>
            </a:solidFill>
            <a:ln w="7620">
              <a:solidFill>
                <a:srgbClr val="DABADD"/>
              </a:solidFill>
              <a:prstDash val="solid"/>
            </a:ln>
          </p:spPr>
        </p:sp>
        <p:sp>
          <p:nvSpPr>
            <p:cNvPr id="20" name="Text 15"/>
            <p:cNvSpPr/>
            <p:nvPr/>
          </p:nvSpPr>
          <p:spPr>
            <a:xfrm>
              <a:off x="875109" y="5075753"/>
              <a:ext cx="147161" cy="267891"/>
            </a:xfrm>
            <a:prstGeom prst="rect">
              <a:avLst/>
            </a:prstGeom>
            <a:noFill/>
            <a:ln/>
          </p:spPr>
          <p:txBody>
            <a:bodyPr wrap="none" rtlCol="0" anchor="t"/>
            <a:lstStyle/>
            <a:p>
              <a:pPr marL="0" indent="0" algn="ctr">
                <a:lnSpc>
                  <a:spcPts val="2110"/>
                </a:lnSpc>
                <a:buNone/>
              </a:pPr>
              <a:r>
                <a:rPr lang="en-US" sz="2110" b="1" kern="0" spc="-42" dirty="0">
                  <a:solidFill>
                    <a:srgbClr val="272525"/>
                  </a:solidFill>
                  <a:latin typeface="Times New Roman" panose="02020603050405020304" pitchFamily="18" charset="0"/>
                  <a:ea typeface="adonis-web" pitchFamily="34" charset="-122"/>
                  <a:cs typeface="Times New Roman" panose="02020603050405020304" pitchFamily="18" charset="0"/>
                </a:rPr>
                <a:t>3</a:t>
              </a:r>
              <a:endParaRPr lang="en-US" sz="2110" dirty="0">
                <a:latin typeface="Times New Roman" panose="02020603050405020304" pitchFamily="18" charset="0"/>
                <a:cs typeface="Times New Roman" panose="02020603050405020304" pitchFamily="18" charset="0"/>
              </a:endParaRPr>
            </a:p>
          </p:txBody>
        </p:sp>
      </p:grpSp>
      <p:grpSp>
        <p:nvGrpSpPr>
          <p:cNvPr id="33" name="!!4">
            <a:extLst>
              <a:ext uri="{FF2B5EF4-FFF2-40B4-BE49-F238E27FC236}">
                <a16:creationId xmlns:a16="http://schemas.microsoft.com/office/drawing/2014/main" id="{B1699DA9-4682-1E67-219B-4E8C9BEB7765}"/>
              </a:ext>
            </a:extLst>
          </p:cNvPr>
          <p:cNvGrpSpPr/>
          <p:nvPr/>
        </p:nvGrpSpPr>
        <p:grpSpPr>
          <a:xfrm>
            <a:off x="735211" y="6565225"/>
            <a:ext cx="426958" cy="426958"/>
            <a:chOff x="735211" y="6565225"/>
            <a:chExt cx="426958" cy="426958"/>
          </a:xfrm>
        </p:grpSpPr>
        <p:sp>
          <p:nvSpPr>
            <p:cNvPr id="24" name="Shape 19"/>
            <p:cNvSpPr/>
            <p:nvPr/>
          </p:nvSpPr>
          <p:spPr>
            <a:xfrm>
              <a:off x="735211" y="6565225"/>
              <a:ext cx="426958" cy="426958"/>
            </a:xfrm>
            <a:prstGeom prst="roundRect">
              <a:avLst>
                <a:gd name="adj" fmla="val 18669"/>
              </a:avLst>
            </a:prstGeom>
            <a:solidFill>
              <a:srgbClr val="F4D4F7"/>
            </a:solidFill>
            <a:ln w="7620">
              <a:solidFill>
                <a:srgbClr val="DABADD"/>
              </a:solidFill>
              <a:prstDash val="solid"/>
            </a:ln>
          </p:spPr>
        </p:sp>
        <p:sp>
          <p:nvSpPr>
            <p:cNvPr id="25" name="Text 20"/>
            <p:cNvSpPr/>
            <p:nvPr/>
          </p:nvSpPr>
          <p:spPr>
            <a:xfrm>
              <a:off x="875109" y="6644759"/>
              <a:ext cx="147161" cy="267891"/>
            </a:xfrm>
            <a:prstGeom prst="rect">
              <a:avLst/>
            </a:prstGeom>
            <a:noFill/>
            <a:ln/>
          </p:spPr>
          <p:txBody>
            <a:bodyPr wrap="none" rtlCol="0" anchor="t"/>
            <a:lstStyle/>
            <a:p>
              <a:pPr marL="0" indent="0" algn="ctr">
                <a:lnSpc>
                  <a:spcPts val="2110"/>
                </a:lnSpc>
                <a:buNone/>
              </a:pPr>
              <a:r>
                <a:rPr lang="en-US" sz="2110" b="1" kern="0" spc="-42" dirty="0">
                  <a:solidFill>
                    <a:srgbClr val="272525"/>
                  </a:solidFill>
                  <a:latin typeface="Times New Roman" panose="02020603050405020304" pitchFamily="18" charset="0"/>
                  <a:ea typeface="adonis-web" pitchFamily="34" charset="-122"/>
                  <a:cs typeface="Times New Roman" panose="02020603050405020304" pitchFamily="18" charset="0"/>
                </a:rPr>
                <a:t>4</a:t>
              </a:r>
              <a:endParaRPr lang="en-US" sz="2110" dirty="0">
                <a:latin typeface="Times New Roman" panose="02020603050405020304" pitchFamily="18" charset="0"/>
                <a:cs typeface="Times New Roman" panose="02020603050405020304" pitchFamily="18" charset="0"/>
              </a:endParaRPr>
            </a:p>
          </p:txBody>
        </p:sp>
      </p:grpSp>
      <p:grpSp>
        <p:nvGrpSpPr>
          <p:cNvPr id="34" name="!!5">
            <a:extLst>
              <a:ext uri="{FF2B5EF4-FFF2-40B4-BE49-F238E27FC236}">
                <a16:creationId xmlns:a16="http://schemas.microsoft.com/office/drawing/2014/main" id="{56286A9F-468C-CDDD-C6EA-84C2855FD9FC}"/>
              </a:ext>
            </a:extLst>
          </p:cNvPr>
          <p:cNvGrpSpPr/>
          <p:nvPr/>
        </p:nvGrpSpPr>
        <p:grpSpPr>
          <a:xfrm>
            <a:off x="13991354" y="7610888"/>
            <a:ext cx="430054" cy="430054"/>
            <a:chOff x="668893" y="2609731"/>
            <a:chExt cx="430054" cy="430054"/>
          </a:xfrm>
        </p:grpSpPr>
        <p:sp>
          <p:nvSpPr>
            <p:cNvPr id="35" name="Shape 2">
              <a:extLst>
                <a:ext uri="{FF2B5EF4-FFF2-40B4-BE49-F238E27FC236}">
                  <a16:creationId xmlns:a16="http://schemas.microsoft.com/office/drawing/2014/main" id="{4B90FA3D-E946-25DA-9EA6-B667034A7040}"/>
                </a:ext>
              </a:extLst>
            </p:cNvPr>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sp>
        <p:sp>
          <p:nvSpPr>
            <p:cNvPr id="36" name="Text 3">
              <a:extLst>
                <a:ext uri="{FF2B5EF4-FFF2-40B4-BE49-F238E27FC236}">
                  <a16:creationId xmlns:a16="http://schemas.microsoft.com/office/drawing/2014/main" id="{018AC982-CAEE-80AE-B00B-3EF0F6738E28}"/>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r>
                <a:rPr lang="en-US" sz="2125" b="1" kern="0" spc="-42" dirty="0">
                  <a:solidFill>
                    <a:srgbClr val="272525"/>
                  </a:solidFill>
                  <a:latin typeface="Times New Roman" panose="02020603050405020304" pitchFamily="18" charset="0"/>
                  <a:ea typeface="adonis-web" pitchFamily="34" charset="-122"/>
                  <a:cs typeface="Times New Roman" panose="02020603050405020304" pitchFamily="18" charset="0"/>
                </a:rPr>
                <a:t>12</a:t>
              </a:r>
              <a:endParaRPr lang="en-US" sz="2125" dirty="0">
                <a:latin typeface="Times New Roman" panose="02020603050405020304" pitchFamily="18" charset="0"/>
                <a:cs typeface="Times New Roman" panose="02020603050405020304" pitchFamily="18" charset="0"/>
              </a:endParaRPr>
            </a:p>
          </p:txBody>
        </p:sp>
      </p:grpSp>
      <p:sp>
        <p:nvSpPr>
          <p:cNvPr id="4" name="Text 3">
            <a:extLst>
              <a:ext uri="{FF2B5EF4-FFF2-40B4-BE49-F238E27FC236}">
                <a16:creationId xmlns:a16="http://schemas.microsoft.com/office/drawing/2014/main" id="{39BA79A4-3272-9766-16E2-EC751F0B9658}"/>
              </a:ext>
            </a:extLst>
          </p:cNvPr>
          <p:cNvSpPr/>
          <p:nvPr/>
        </p:nvSpPr>
        <p:spPr>
          <a:xfrm>
            <a:off x="5170171" y="2042041"/>
            <a:ext cx="4700587" cy="2770346"/>
          </a:xfrm>
          <a:prstGeom prst="rect">
            <a:avLst/>
          </a:prstGeom>
          <a:noFill/>
          <a:ln/>
        </p:spPr>
        <p:txBody>
          <a:bodyPr wrap="square" rtlCol="0" anchor="t"/>
          <a:lstStyle/>
          <a:p>
            <a:pPr marL="285750" indent="-285750">
              <a:lnSpc>
                <a:spcPct val="250000"/>
              </a:lnSpc>
              <a:buFont typeface="Arial" panose="020B0604020202020204" pitchFamily="34" charset="0"/>
              <a:buChar char="•"/>
            </a:pPr>
            <a:r>
              <a:rPr lang="vi-VN" kern="0" spc="-39" dirty="0">
                <a:solidFill>
                  <a:srgbClr val="272525"/>
                </a:solidFill>
                <a:latin typeface="+mj-lt"/>
                <a:ea typeface="Source Sans Pro" pitchFamily="34" charset="-122"/>
                <a:cs typeface="Source Sans Pro" pitchFamily="34" charset="-120"/>
              </a:rPr>
              <a:t>Hệ thống chạy đúng, ổn định.</a:t>
            </a:r>
            <a:endParaRPr lang="en-US" kern="0" spc="-39" dirty="0">
              <a:solidFill>
                <a:srgbClr val="272525"/>
              </a:solidFill>
              <a:latin typeface="+mj-lt"/>
              <a:ea typeface="Source Sans Pro" pitchFamily="34" charset="-122"/>
              <a:cs typeface="Source Sans Pro" pitchFamily="34" charset="-120"/>
            </a:endParaRPr>
          </a:p>
          <a:p>
            <a:pPr marL="285750" indent="-285750">
              <a:lnSpc>
                <a:spcPct val="250000"/>
              </a:lnSpc>
              <a:buFont typeface="Arial" panose="020B0604020202020204" pitchFamily="34" charset="0"/>
              <a:buChar char="•"/>
            </a:pPr>
            <a:r>
              <a:rPr lang="vi-VN" kern="0" spc="-39" dirty="0">
                <a:solidFill>
                  <a:srgbClr val="272525"/>
                </a:solidFill>
                <a:latin typeface="+mj-lt"/>
                <a:ea typeface="Source Sans Pro" pitchFamily="34" charset="-122"/>
                <a:cs typeface="Source Sans Pro" pitchFamily="34" charset="-120"/>
              </a:rPr>
              <a:t>Giao diện thân thiện, dễ sử dụng.</a:t>
            </a:r>
            <a:endParaRPr lang="en-US" kern="0" spc="-39" dirty="0">
              <a:solidFill>
                <a:srgbClr val="272525"/>
              </a:solidFill>
              <a:latin typeface="+mj-lt"/>
              <a:ea typeface="Source Sans Pro" pitchFamily="34" charset="-122"/>
              <a:cs typeface="Source Sans Pro" pitchFamily="34" charset="-120"/>
            </a:endParaRPr>
          </a:p>
          <a:p>
            <a:pPr marL="285750" indent="-285750">
              <a:lnSpc>
                <a:spcPct val="250000"/>
              </a:lnSpc>
              <a:buFont typeface="Arial" panose="020B0604020202020204" pitchFamily="34" charset="0"/>
              <a:buChar char="•"/>
            </a:pPr>
            <a:r>
              <a:rPr lang="vi-VN" kern="0" spc="-39" dirty="0">
                <a:solidFill>
                  <a:srgbClr val="272525"/>
                </a:solidFill>
                <a:latin typeface="+mj-lt"/>
                <a:ea typeface="Source Sans Pro" pitchFamily="34" charset="-122"/>
                <a:cs typeface="Source Sans Pro" pitchFamily="34" charset="-120"/>
              </a:rPr>
              <a:t>Đáp ứng hầu hết các yêu cầu của người dù</a:t>
            </a:r>
            <a:endParaRPr lang="en-US" dirty="0">
              <a:latin typeface="+mj-lt"/>
            </a:endParaRPr>
          </a:p>
        </p:txBody>
      </p:sp>
    </p:spTree>
    <p:extLst>
      <p:ext uri="{BB962C8B-B14F-4D97-AF65-F5344CB8AC3E}">
        <p14:creationId xmlns:p14="http://schemas.microsoft.com/office/powerpoint/2010/main" val="37047705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6781"/>
            <a:ext cx="14630400" cy="8229600"/>
          </a:xfrm>
          <a:prstGeom prst="rect">
            <a:avLst/>
          </a:prstGeom>
          <a:solidFill>
            <a:srgbClr val="FFFFFF">
              <a:alpha val="75000"/>
            </a:srgbClr>
          </a:solidFill>
          <a:ln/>
        </p:spPr>
      </p:sp>
      <p:sp>
        <p:nvSpPr>
          <p:cNvPr id="6" name="!!7"/>
          <p:cNvSpPr/>
          <p:nvPr/>
        </p:nvSpPr>
        <p:spPr>
          <a:xfrm>
            <a:off x="4566523" y="781288"/>
            <a:ext cx="5508069" cy="558046"/>
          </a:xfrm>
          <a:prstGeom prst="rect">
            <a:avLst/>
          </a:prstGeom>
          <a:noFill/>
          <a:ln/>
        </p:spPr>
        <p:txBody>
          <a:bodyPr wrap="none" rtlCol="0" anchor="t"/>
          <a:lstStyle/>
          <a:p>
            <a:pPr marL="0" indent="0">
              <a:lnSpc>
                <a:spcPts val="4395"/>
              </a:lnSpc>
              <a:buNone/>
            </a:pPr>
            <a:r>
              <a:rPr lang="vi-VN" sz="3516" b="1" kern="0" spc="-70" dirty="0">
                <a:solidFill>
                  <a:srgbClr val="D75BE2"/>
                </a:solidFill>
                <a:latin typeface="Times New Roman" panose="02020603050405020304" pitchFamily="18" charset="0"/>
                <a:ea typeface="adonis-web" pitchFamily="34" charset="-122"/>
                <a:cs typeface="Times New Roman" panose="02020603050405020304" pitchFamily="18" charset="0"/>
              </a:rPr>
              <a:t>Sơ Đồ Phân Rã Chức Năng</a:t>
            </a:r>
            <a:endParaRPr lang="en-US" sz="3516" dirty="0">
              <a:latin typeface="Times New Roman" panose="02020603050405020304" pitchFamily="18" charset="0"/>
              <a:cs typeface="Times New Roman" panose="02020603050405020304" pitchFamily="18" charset="0"/>
            </a:endParaRPr>
          </a:p>
        </p:txBody>
      </p:sp>
      <p:grpSp>
        <p:nvGrpSpPr>
          <p:cNvPr id="30" name="!!1">
            <a:extLst>
              <a:ext uri="{FF2B5EF4-FFF2-40B4-BE49-F238E27FC236}">
                <a16:creationId xmlns:a16="http://schemas.microsoft.com/office/drawing/2014/main" id="{8AE22B30-48AB-3E8D-B873-C76FF5F09105}"/>
              </a:ext>
            </a:extLst>
          </p:cNvPr>
          <p:cNvGrpSpPr/>
          <p:nvPr/>
        </p:nvGrpSpPr>
        <p:grpSpPr>
          <a:xfrm>
            <a:off x="735211" y="1858208"/>
            <a:ext cx="426958" cy="426958"/>
            <a:chOff x="735211" y="1858208"/>
            <a:chExt cx="426958" cy="426958"/>
          </a:xfrm>
        </p:grpSpPr>
        <p:sp>
          <p:nvSpPr>
            <p:cNvPr id="9" name="Shape 4"/>
            <p:cNvSpPr/>
            <p:nvPr/>
          </p:nvSpPr>
          <p:spPr>
            <a:xfrm>
              <a:off x="735211" y="1858208"/>
              <a:ext cx="426958" cy="426958"/>
            </a:xfrm>
            <a:prstGeom prst="roundRect">
              <a:avLst>
                <a:gd name="adj" fmla="val 18669"/>
              </a:avLst>
            </a:prstGeom>
            <a:solidFill>
              <a:srgbClr val="F4D4F7"/>
            </a:solidFill>
            <a:ln w="7620">
              <a:solidFill>
                <a:srgbClr val="DABADD"/>
              </a:solidFill>
              <a:prstDash val="solid"/>
            </a:ln>
          </p:spPr>
        </p:sp>
        <p:sp>
          <p:nvSpPr>
            <p:cNvPr id="10" name="Text 5"/>
            <p:cNvSpPr/>
            <p:nvPr/>
          </p:nvSpPr>
          <p:spPr>
            <a:xfrm>
              <a:off x="875109" y="1937742"/>
              <a:ext cx="147161" cy="267891"/>
            </a:xfrm>
            <a:prstGeom prst="rect">
              <a:avLst/>
            </a:prstGeom>
            <a:noFill/>
            <a:ln/>
          </p:spPr>
          <p:txBody>
            <a:bodyPr wrap="none" rtlCol="0" anchor="t"/>
            <a:lstStyle/>
            <a:p>
              <a:pPr marL="0" indent="0" algn="ctr">
                <a:lnSpc>
                  <a:spcPts val="2110"/>
                </a:lnSpc>
                <a:buNone/>
              </a:pPr>
              <a:r>
                <a:rPr lang="en-US" sz="2110" b="1" kern="0" spc="-42" dirty="0">
                  <a:solidFill>
                    <a:srgbClr val="272525"/>
                  </a:solidFill>
                  <a:latin typeface="Times New Roman" panose="02020603050405020304" pitchFamily="18" charset="0"/>
                  <a:ea typeface="adonis-web" pitchFamily="34" charset="-122"/>
                  <a:cs typeface="Times New Roman" panose="02020603050405020304" pitchFamily="18" charset="0"/>
                </a:rPr>
                <a:t>1</a:t>
              </a:r>
              <a:endParaRPr lang="en-US" sz="2110" dirty="0">
                <a:latin typeface="Times New Roman" panose="02020603050405020304" pitchFamily="18" charset="0"/>
                <a:cs typeface="Times New Roman" panose="02020603050405020304" pitchFamily="18" charset="0"/>
              </a:endParaRPr>
            </a:p>
          </p:txBody>
        </p:sp>
      </p:grpSp>
      <p:grpSp>
        <p:nvGrpSpPr>
          <p:cNvPr id="31" name="!!2">
            <a:extLst>
              <a:ext uri="{FF2B5EF4-FFF2-40B4-BE49-F238E27FC236}">
                <a16:creationId xmlns:a16="http://schemas.microsoft.com/office/drawing/2014/main" id="{07567BC2-BEBB-87F8-6825-09B754793862}"/>
              </a:ext>
            </a:extLst>
          </p:cNvPr>
          <p:cNvGrpSpPr/>
          <p:nvPr/>
        </p:nvGrpSpPr>
        <p:grpSpPr>
          <a:xfrm>
            <a:off x="735211" y="3427214"/>
            <a:ext cx="426958" cy="426958"/>
            <a:chOff x="735211" y="3427214"/>
            <a:chExt cx="426958" cy="426958"/>
          </a:xfrm>
        </p:grpSpPr>
        <p:sp>
          <p:nvSpPr>
            <p:cNvPr id="14" name="Shape 9"/>
            <p:cNvSpPr/>
            <p:nvPr/>
          </p:nvSpPr>
          <p:spPr>
            <a:xfrm>
              <a:off x="735211" y="3427214"/>
              <a:ext cx="426958" cy="426958"/>
            </a:xfrm>
            <a:prstGeom prst="roundRect">
              <a:avLst>
                <a:gd name="adj" fmla="val 18669"/>
              </a:avLst>
            </a:prstGeom>
            <a:solidFill>
              <a:srgbClr val="F4D4F7"/>
            </a:solidFill>
            <a:ln w="7620">
              <a:solidFill>
                <a:srgbClr val="DABADD"/>
              </a:solidFill>
              <a:prstDash val="solid"/>
            </a:ln>
          </p:spPr>
        </p:sp>
        <p:sp>
          <p:nvSpPr>
            <p:cNvPr id="15" name="Text 10"/>
            <p:cNvSpPr/>
            <p:nvPr/>
          </p:nvSpPr>
          <p:spPr>
            <a:xfrm>
              <a:off x="875109" y="3506748"/>
              <a:ext cx="147161" cy="267891"/>
            </a:xfrm>
            <a:prstGeom prst="rect">
              <a:avLst/>
            </a:prstGeom>
            <a:noFill/>
            <a:ln/>
          </p:spPr>
          <p:txBody>
            <a:bodyPr wrap="none" rtlCol="0" anchor="t"/>
            <a:lstStyle/>
            <a:p>
              <a:pPr marL="0" indent="0" algn="ctr">
                <a:lnSpc>
                  <a:spcPts val="2110"/>
                </a:lnSpc>
                <a:buNone/>
              </a:pPr>
              <a:r>
                <a:rPr lang="en-US" sz="2110" b="1" kern="0" spc="-42" dirty="0">
                  <a:solidFill>
                    <a:srgbClr val="272525"/>
                  </a:solidFill>
                  <a:latin typeface="Times New Roman" panose="02020603050405020304" pitchFamily="18" charset="0"/>
                  <a:ea typeface="adonis-web" pitchFamily="34" charset="-122"/>
                  <a:cs typeface="Times New Roman" panose="02020603050405020304" pitchFamily="18" charset="0"/>
                </a:rPr>
                <a:t>2</a:t>
              </a:r>
              <a:endParaRPr lang="en-US" sz="2110" dirty="0">
                <a:latin typeface="Times New Roman" panose="02020603050405020304" pitchFamily="18" charset="0"/>
                <a:cs typeface="Times New Roman" panose="02020603050405020304" pitchFamily="18" charset="0"/>
              </a:endParaRPr>
            </a:p>
          </p:txBody>
        </p:sp>
      </p:grpSp>
      <p:grpSp>
        <p:nvGrpSpPr>
          <p:cNvPr id="33" name="!!4">
            <a:extLst>
              <a:ext uri="{FF2B5EF4-FFF2-40B4-BE49-F238E27FC236}">
                <a16:creationId xmlns:a16="http://schemas.microsoft.com/office/drawing/2014/main" id="{B1699DA9-4682-1E67-219B-4E8C9BEB7765}"/>
              </a:ext>
            </a:extLst>
          </p:cNvPr>
          <p:cNvGrpSpPr/>
          <p:nvPr/>
        </p:nvGrpSpPr>
        <p:grpSpPr>
          <a:xfrm>
            <a:off x="3537941" y="912376"/>
            <a:ext cx="426958" cy="426958"/>
            <a:chOff x="735211" y="6565225"/>
            <a:chExt cx="426958" cy="426958"/>
          </a:xfrm>
        </p:grpSpPr>
        <p:sp>
          <p:nvSpPr>
            <p:cNvPr id="24" name="Shape 19"/>
            <p:cNvSpPr/>
            <p:nvPr/>
          </p:nvSpPr>
          <p:spPr>
            <a:xfrm>
              <a:off x="735211" y="6565225"/>
              <a:ext cx="426958" cy="426958"/>
            </a:xfrm>
            <a:prstGeom prst="roundRect">
              <a:avLst>
                <a:gd name="adj" fmla="val 18669"/>
              </a:avLst>
            </a:prstGeom>
            <a:solidFill>
              <a:srgbClr val="F4D4F7"/>
            </a:solidFill>
            <a:ln w="7620">
              <a:solidFill>
                <a:srgbClr val="DABADD"/>
              </a:solidFill>
              <a:prstDash val="solid"/>
            </a:ln>
          </p:spPr>
        </p:sp>
        <p:sp>
          <p:nvSpPr>
            <p:cNvPr id="25" name="Text 20"/>
            <p:cNvSpPr/>
            <p:nvPr/>
          </p:nvSpPr>
          <p:spPr>
            <a:xfrm>
              <a:off x="875109" y="6644759"/>
              <a:ext cx="147161" cy="267891"/>
            </a:xfrm>
            <a:prstGeom prst="rect">
              <a:avLst/>
            </a:prstGeom>
            <a:noFill/>
            <a:ln/>
          </p:spPr>
          <p:txBody>
            <a:bodyPr wrap="none" rtlCol="0" anchor="t"/>
            <a:lstStyle/>
            <a:p>
              <a:pPr marL="0" indent="0" algn="ctr">
                <a:lnSpc>
                  <a:spcPts val="2110"/>
                </a:lnSpc>
                <a:buNone/>
              </a:pPr>
              <a:r>
                <a:rPr lang="en-US" sz="2110" b="1" kern="0" spc="-42" dirty="0">
                  <a:solidFill>
                    <a:srgbClr val="272525"/>
                  </a:solidFill>
                  <a:latin typeface="Times New Roman" panose="02020603050405020304" pitchFamily="18" charset="0"/>
                  <a:ea typeface="adonis-web" pitchFamily="34" charset="-122"/>
                  <a:cs typeface="Times New Roman" panose="02020603050405020304" pitchFamily="18" charset="0"/>
                </a:rPr>
                <a:t>4</a:t>
              </a:r>
              <a:endParaRPr lang="en-US" sz="2110" dirty="0">
                <a:latin typeface="Times New Roman" panose="02020603050405020304" pitchFamily="18" charset="0"/>
                <a:cs typeface="Times New Roman" panose="02020603050405020304" pitchFamily="18" charset="0"/>
              </a:endParaRPr>
            </a:p>
          </p:txBody>
        </p:sp>
      </p:grpSp>
      <p:grpSp>
        <p:nvGrpSpPr>
          <p:cNvPr id="34" name="!!5">
            <a:extLst>
              <a:ext uri="{FF2B5EF4-FFF2-40B4-BE49-F238E27FC236}">
                <a16:creationId xmlns:a16="http://schemas.microsoft.com/office/drawing/2014/main" id="{56286A9F-468C-CDDD-C6EA-84C2855FD9FC}"/>
              </a:ext>
            </a:extLst>
          </p:cNvPr>
          <p:cNvGrpSpPr/>
          <p:nvPr/>
        </p:nvGrpSpPr>
        <p:grpSpPr>
          <a:xfrm>
            <a:off x="13991354" y="7610888"/>
            <a:ext cx="430054" cy="430054"/>
            <a:chOff x="668893" y="2609731"/>
            <a:chExt cx="430054" cy="430054"/>
          </a:xfrm>
        </p:grpSpPr>
        <p:sp>
          <p:nvSpPr>
            <p:cNvPr id="35" name="Shape 2">
              <a:extLst>
                <a:ext uri="{FF2B5EF4-FFF2-40B4-BE49-F238E27FC236}">
                  <a16:creationId xmlns:a16="http://schemas.microsoft.com/office/drawing/2014/main" id="{4B90FA3D-E946-25DA-9EA6-B667034A7040}"/>
                </a:ext>
              </a:extLst>
            </p:cNvPr>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sp>
        <p:sp>
          <p:nvSpPr>
            <p:cNvPr id="36" name="Text 3">
              <a:extLst>
                <a:ext uri="{FF2B5EF4-FFF2-40B4-BE49-F238E27FC236}">
                  <a16:creationId xmlns:a16="http://schemas.microsoft.com/office/drawing/2014/main" id="{018AC982-CAEE-80AE-B00B-3EF0F6738E28}"/>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r>
                <a:rPr lang="en-US" sz="2125" b="1" kern="0" spc="-42" dirty="0">
                  <a:solidFill>
                    <a:srgbClr val="272525"/>
                  </a:solidFill>
                  <a:latin typeface="Times New Roman" panose="02020603050405020304" pitchFamily="18" charset="0"/>
                  <a:ea typeface="adonis-web" pitchFamily="34" charset="-122"/>
                  <a:cs typeface="Times New Roman" panose="02020603050405020304" pitchFamily="18" charset="0"/>
                </a:rPr>
                <a:t>13</a:t>
              </a:r>
              <a:endParaRPr lang="en-US" sz="2125" dirty="0">
                <a:latin typeface="Times New Roman" panose="02020603050405020304" pitchFamily="18" charset="0"/>
                <a:cs typeface="Times New Roman" panose="02020603050405020304" pitchFamily="18" charset="0"/>
              </a:endParaRPr>
            </a:p>
          </p:txBody>
        </p:sp>
      </p:grpSp>
      <p:grpSp>
        <p:nvGrpSpPr>
          <p:cNvPr id="4" name="!!3">
            <a:extLst>
              <a:ext uri="{FF2B5EF4-FFF2-40B4-BE49-F238E27FC236}">
                <a16:creationId xmlns:a16="http://schemas.microsoft.com/office/drawing/2014/main" id="{C66D7B68-F73E-4A1C-3067-229607365DD7}"/>
              </a:ext>
            </a:extLst>
          </p:cNvPr>
          <p:cNvGrpSpPr/>
          <p:nvPr/>
        </p:nvGrpSpPr>
        <p:grpSpPr>
          <a:xfrm>
            <a:off x="735211" y="4996220"/>
            <a:ext cx="426958" cy="426958"/>
            <a:chOff x="735211" y="4996220"/>
            <a:chExt cx="426958" cy="426958"/>
          </a:xfrm>
        </p:grpSpPr>
        <p:sp>
          <p:nvSpPr>
            <p:cNvPr id="5" name="Shape 14">
              <a:extLst>
                <a:ext uri="{FF2B5EF4-FFF2-40B4-BE49-F238E27FC236}">
                  <a16:creationId xmlns:a16="http://schemas.microsoft.com/office/drawing/2014/main" id="{7D7E838A-318C-F887-631F-C854D04F6208}"/>
                </a:ext>
              </a:extLst>
            </p:cNvPr>
            <p:cNvSpPr/>
            <p:nvPr/>
          </p:nvSpPr>
          <p:spPr>
            <a:xfrm>
              <a:off x="735211" y="4996220"/>
              <a:ext cx="426958" cy="426958"/>
            </a:xfrm>
            <a:prstGeom prst="roundRect">
              <a:avLst>
                <a:gd name="adj" fmla="val 18669"/>
              </a:avLst>
            </a:prstGeom>
            <a:solidFill>
              <a:srgbClr val="F4D4F7"/>
            </a:solidFill>
            <a:ln w="7620">
              <a:solidFill>
                <a:srgbClr val="DABADD"/>
              </a:solidFill>
              <a:prstDash val="solid"/>
            </a:ln>
          </p:spPr>
        </p:sp>
        <p:sp>
          <p:nvSpPr>
            <p:cNvPr id="12" name="Text 15">
              <a:extLst>
                <a:ext uri="{FF2B5EF4-FFF2-40B4-BE49-F238E27FC236}">
                  <a16:creationId xmlns:a16="http://schemas.microsoft.com/office/drawing/2014/main" id="{194B76AF-780A-2E80-18F9-35F60C5C41C6}"/>
                </a:ext>
              </a:extLst>
            </p:cNvPr>
            <p:cNvSpPr/>
            <p:nvPr/>
          </p:nvSpPr>
          <p:spPr>
            <a:xfrm>
              <a:off x="875109" y="5075753"/>
              <a:ext cx="147161" cy="267891"/>
            </a:xfrm>
            <a:prstGeom prst="rect">
              <a:avLst/>
            </a:prstGeom>
            <a:noFill/>
            <a:ln/>
          </p:spPr>
          <p:txBody>
            <a:bodyPr wrap="none" rtlCol="0" anchor="t"/>
            <a:lstStyle/>
            <a:p>
              <a:pPr marL="0" indent="0" algn="ctr">
                <a:lnSpc>
                  <a:spcPts val="2110"/>
                </a:lnSpc>
                <a:buNone/>
              </a:pPr>
              <a:r>
                <a:rPr lang="en-US" sz="2110" b="1" kern="0" spc="-42" dirty="0">
                  <a:solidFill>
                    <a:srgbClr val="272525"/>
                  </a:solidFill>
                  <a:latin typeface="Times New Roman" panose="02020603050405020304" pitchFamily="18" charset="0"/>
                  <a:ea typeface="adonis-web" pitchFamily="34" charset="-122"/>
                  <a:cs typeface="Times New Roman" panose="02020603050405020304" pitchFamily="18" charset="0"/>
                </a:rPr>
                <a:t>3</a:t>
              </a:r>
              <a:endParaRPr lang="en-US" sz="2110" dirty="0">
                <a:latin typeface="Times New Roman" panose="02020603050405020304" pitchFamily="18" charset="0"/>
                <a:cs typeface="Times New Roman" panose="02020603050405020304" pitchFamily="18" charset="0"/>
              </a:endParaRPr>
            </a:p>
          </p:txBody>
        </p:sp>
      </p:grpSp>
      <p:pic>
        <p:nvPicPr>
          <p:cNvPr id="17" name="image12.jpg" descr="Diagram&#10;&#10;Description automatically generated">
            <a:extLst>
              <a:ext uri="{FF2B5EF4-FFF2-40B4-BE49-F238E27FC236}">
                <a16:creationId xmlns:a16="http://schemas.microsoft.com/office/drawing/2014/main" id="{664EC8F4-9AD7-752F-B1B7-2BFF141A998E}"/>
              </a:ext>
            </a:extLst>
          </p:cNvPr>
          <p:cNvPicPr/>
          <p:nvPr/>
        </p:nvPicPr>
        <p:blipFill>
          <a:blip r:embed="rId4"/>
          <a:srcRect/>
          <a:stretch>
            <a:fillRect/>
          </a:stretch>
        </p:blipFill>
        <p:spPr>
          <a:xfrm>
            <a:off x="2789041" y="1530786"/>
            <a:ext cx="8691442" cy="6510156"/>
          </a:xfrm>
          <a:prstGeom prst="rect">
            <a:avLst/>
          </a:prstGeom>
          <a:ln/>
        </p:spPr>
      </p:pic>
    </p:spTree>
    <p:extLst>
      <p:ext uri="{BB962C8B-B14F-4D97-AF65-F5344CB8AC3E}">
        <p14:creationId xmlns:p14="http://schemas.microsoft.com/office/powerpoint/2010/main" val="11659097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5556" y="0"/>
            <a:ext cx="14630400" cy="8229600"/>
          </a:xfrm>
          <a:prstGeom prst="rect">
            <a:avLst/>
          </a:prstGeom>
          <a:solidFill>
            <a:srgbClr val="FFFFFF">
              <a:alpha val="75000"/>
            </a:srgbClr>
          </a:solidFill>
          <a:ln/>
        </p:spPr>
        <p:txBody>
          <a:bodyPr/>
          <a:lstStyle/>
          <a:p>
            <a:endParaRPr lang="en-US" dirty="0">
              <a:latin typeface="Times New Roman" panose="02020603050405020304" pitchFamily="18" charset="0"/>
              <a:cs typeface="Times New Roman" panose="02020603050405020304" pitchFamily="18" charset="0"/>
            </a:endParaRPr>
          </a:p>
        </p:txBody>
      </p:sp>
      <p:sp>
        <p:nvSpPr>
          <p:cNvPr id="4" name="!!7"/>
          <p:cNvSpPr/>
          <p:nvPr/>
        </p:nvSpPr>
        <p:spPr>
          <a:xfrm>
            <a:off x="3346133" y="316230"/>
            <a:ext cx="8182451" cy="726043"/>
          </a:xfrm>
          <a:prstGeom prst="rect">
            <a:avLst/>
          </a:prstGeom>
          <a:noFill/>
          <a:ln/>
        </p:spPr>
        <p:txBody>
          <a:bodyPr wrap="none" rtlCol="0" anchor="t"/>
          <a:lstStyle/>
          <a:p>
            <a:pPr marL="0" indent="0" algn="just">
              <a:lnSpc>
                <a:spcPct val="150000"/>
              </a:lnSpc>
              <a:buNone/>
            </a:pPr>
            <a:r>
              <a:rPr lang="en-US" sz="4574" b="1" kern="0" spc="-91" dirty="0">
                <a:solidFill>
                  <a:srgbClr val="D75BE2"/>
                </a:solidFill>
                <a:latin typeface="Times New Roman" panose="02020603050405020304" pitchFamily="18" charset="0"/>
                <a:ea typeface="adonis-web" pitchFamily="34" charset="-122"/>
                <a:cs typeface="Times New Roman" panose="02020603050405020304" pitchFamily="18" charset="0"/>
              </a:rPr>
              <a:t>Chương 3: Triển Khai Phần Mềm</a:t>
            </a:r>
            <a:endParaRPr lang="en-US" sz="4574" dirty="0">
              <a:latin typeface="Times New Roman" panose="02020603050405020304" pitchFamily="18" charset="0"/>
              <a:cs typeface="Times New Roman" panose="02020603050405020304" pitchFamily="18" charset="0"/>
            </a:endParaRPr>
          </a:p>
        </p:txBody>
      </p:sp>
      <p:sp>
        <p:nvSpPr>
          <p:cNvPr id="5" name="Text 2"/>
          <p:cNvSpPr/>
          <p:nvPr/>
        </p:nvSpPr>
        <p:spPr>
          <a:xfrm>
            <a:off x="5270302" y="1462087"/>
            <a:ext cx="3843218" cy="595313"/>
          </a:xfrm>
          <a:prstGeom prst="rect">
            <a:avLst/>
          </a:prstGeom>
          <a:noFill/>
          <a:ln/>
        </p:spPr>
        <p:txBody>
          <a:bodyPr wrap="none" rtlCol="0" anchor="t"/>
          <a:lstStyle/>
          <a:p>
            <a:pPr marL="0" indent="0" algn="just">
              <a:lnSpc>
                <a:spcPct val="150000"/>
              </a:lnSpc>
              <a:buNone/>
            </a:pPr>
            <a:r>
              <a:rPr lang="en-US" sz="2287" b="1" kern="0" spc="-46" dirty="0">
                <a:solidFill>
                  <a:srgbClr val="FF0000"/>
                </a:solidFill>
                <a:effectLst>
                  <a:outerShdw blurRad="38100" dist="38100" dir="2700000" algn="tl">
                    <a:srgbClr val="000000">
                      <a:alpha val="43137"/>
                    </a:srgbClr>
                  </a:outerShdw>
                </a:effectLst>
                <a:latin typeface="Times New Roman" panose="02020603050405020304" pitchFamily="18" charset="0"/>
                <a:ea typeface="adonis-web" pitchFamily="34" charset="-122"/>
                <a:cs typeface="Times New Roman" panose="02020603050405020304" pitchFamily="18" charset="0"/>
              </a:rPr>
              <a:t>Giao </a:t>
            </a:r>
            <a:r>
              <a:rPr lang="en-US" sz="2287" b="1" kern="0" spc="-46" dirty="0" err="1">
                <a:solidFill>
                  <a:srgbClr val="FF0000"/>
                </a:solidFill>
                <a:effectLst>
                  <a:outerShdw blurRad="38100" dist="38100" dir="2700000" algn="tl">
                    <a:srgbClr val="000000">
                      <a:alpha val="43137"/>
                    </a:srgbClr>
                  </a:outerShdw>
                </a:effectLst>
                <a:latin typeface="Times New Roman" panose="02020603050405020304" pitchFamily="18" charset="0"/>
                <a:ea typeface="adonis-web" pitchFamily="34" charset="-122"/>
                <a:cs typeface="Times New Roman" panose="02020603050405020304" pitchFamily="18" charset="0"/>
              </a:rPr>
              <a:t>Diện</a:t>
            </a:r>
            <a:r>
              <a:rPr lang="en-US" sz="2287" b="1" kern="0" spc="-46" dirty="0">
                <a:solidFill>
                  <a:srgbClr val="FF0000"/>
                </a:solidFill>
                <a:effectLst>
                  <a:outerShdw blurRad="38100" dist="38100" dir="2700000" algn="tl">
                    <a:srgbClr val="000000">
                      <a:alpha val="43137"/>
                    </a:srgbClr>
                  </a:outerShdw>
                </a:effectLst>
                <a:latin typeface="Times New Roman" panose="02020603050405020304" pitchFamily="18" charset="0"/>
                <a:ea typeface="adonis-web" pitchFamily="34" charset="-122"/>
                <a:cs typeface="Times New Roman" panose="02020603050405020304" pitchFamily="18" charset="0"/>
              </a:rPr>
              <a:t> </a:t>
            </a:r>
            <a:r>
              <a:rPr lang="en-US" sz="2287" b="1" kern="0" spc="-46" dirty="0" err="1">
                <a:solidFill>
                  <a:srgbClr val="FF0000"/>
                </a:solidFill>
                <a:effectLst>
                  <a:outerShdw blurRad="38100" dist="38100" dir="2700000" algn="tl">
                    <a:srgbClr val="000000">
                      <a:alpha val="43137"/>
                    </a:srgbClr>
                  </a:outerShdw>
                </a:effectLst>
                <a:latin typeface="Times New Roman" panose="02020603050405020304" pitchFamily="18" charset="0"/>
                <a:ea typeface="adonis-web" pitchFamily="34" charset="-122"/>
                <a:cs typeface="Times New Roman" panose="02020603050405020304" pitchFamily="18" charset="0"/>
              </a:rPr>
              <a:t>Chính</a:t>
            </a:r>
            <a:r>
              <a:rPr lang="en-US" sz="2287" b="1" kern="0" spc="-46" dirty="0">
                <a:solidFill>
                  <a:srgbClr val="FF0000"/>
                </a:solidFill>
                <a:effectLst>
                  <a:outerShdw blurRad="38100" dist="38100" dir="2700000" algn="tl">
                    <a:srgbClr val="000000">
                      <a:alpha val="43137"/>
                    </a:srgbClr>
                  </a:outerShdw>
                </a:effectLst>
                <a:latin typeface="Times New Roman" panose="02020603050405020304" pitchFamily="18" charset="0"/>
                <a:ea typeface="adonis-web" pitchFamily="34" charset="-122"/>
                <a:cs typeface="Times New Roman" panose="02020603050405020304" pitchFamily="18" charset="0"/>
              </a:rPr>
              <a:t> </a:t>
            </a:r>
            <a:r>
              <a:rPr lang="en-US" sz="2287" b="1" kern="0" spc="-46" dirty="0" err="1">
                <a:solidFill>
                  <a:srgbClr val="FF0000"/>
                </a:solidFill>
                <a:effectLst>
                  <a:outerShdw blurRad="38100" dist="38100" dir="2700000" algn="tl">
                    <a:srgbClr val="000000">
                      <a:alpha val="43137"/>
                    </a:srgbClr>
                  </a:outerShdw>
                </a:effectLst>
                <a:latin typeface="Times New Roman" panose="02020603050405020304" pitchFamily="18" charset="0"/>
                <a:ea typeface="adonis-web" pitchFamily="34" charset="-122"/>
                <a:cs typeface="Times New Roman" panose="02020603050405020304" pitchFamily="18" charset="0"/>
              </a:rPr>
              <a:t>Của</a:t>
            </a:r>
            <a:r>
              <a:rPr lang="en-US" sz="2287" b="1" kern="0" spc="-46" dirty="0">
                <a:solidFill>
                  <a:srgbClr val="FF0000"/>
                </a:solidFill>
                <a:effectLst>
                  <a:outerShdw blurRad="38100" dist="38100" dir="2700000" algn="tl">
                    <a:srgbClr val="000000">
                      <a:alpha val="43137"/>
                    </a:srgbClr>
                  </a:outerShdw>
                </a:effectLst>
                <a:latin typeface="Times New Roman" panose="02020603050405020304" pitchFamily="18" charset="0"/>
                <a:ea typeface="adonis-web" pitchFamily="34" charset="-122"/>
                <a:cs typeface="Times New Roman" panose="02020603050405020304" pitchFamily="18" charset="0"/>
              </a:rPr>
              <a:t> Website</a:t>
            </a:r>
            <a:endParaRPr lang="en-US" sz="2287"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15" name="!!1">
            <a:extLst>
              <a:ext uri="{FF2B5EF4-FFF2-40B4-BE49-F238E27FC236}">
                <a16:creationId xmlns:a16="http://schemas.microsoft.com/office/drawing/2014/main" id="{52F896D5-C56B-5150-D776-2F7783C034F7}"/>
              </a:ext>
            </a:extLst>
          </p:cNvPr>
          <p:cNvGrpSpPr/>
          <p:nvPr/>
        </p:nvGrpSpPr>
        <p:grpSpPr>
          <a:xfrm>
            <a:off x="286001" y="6413419"/>
            <a:ext cx="286926" cy="288000"/>
            <a:chOff x="668893" y="2609731"/>
            <a:chExt cx="430054" cy="543331"/>
          </a:xfrm>
        </p:grpSpPr>
        <p:sp>
          <p:nvSpPr>
            <p:cNvPr id="16" name="Shape 2">
              <a:extLst>
                <a:ext uri="{FF2B5EF4-FFF2-40B4-BE49-F238E27FC236}">
                  <a16:creationId xmlns:a16="http://schemas.microsoft.com/office/drawing/2014/main" id="{0D56164C-DE5E-8E09-4EEB-4DD52DEB8DAE}"/>
                </a:ext>
              </a:extLst>
            </p:cNvPr>
            <p:cNvSpPr/>
            <p:nvPr/>
          </p:nvSpPr>
          <p:spPr>
            <a:xfrm>
              <a:off x="668893" y="2609731"/>
              <a:ext cx="430054" cy="543331"/>
            </a:xfrm>
            <a:prstGeom prst="roundRect">
              <a:avLst>
                <a:gd name="adj" fmla="val 18667"/>
              </a:avLst>
            </a:prstGeom>
            <a:solidFill>
              <a:srgbClr val="F4D4F7"/>
            </a:solidFill>
            <a:ln w="7620">
              <a:solidFill>
                <a:srgbClr val="DABADD"/>
              </a:solidFill>
              <a:prstDash val="solid"/>
            </a:ln>
          </p:spPr>
          <p:txBody>
            <a:bodyPr/>
            <a:lstStyle/>
            <a:p>
              <a:pPr algn="just">
                <a:lnSpc>
                  <a:spcPct val="150000"/>
                </a:lnSpc>
              </a:pPr>
              <a:endParaRPr lang="en-US" dirty="0">
                <a:latin typeface="Times New Roman" panose="02020603050405020304" pitchFamily="18" charset="0"/>
                <a:cs typeface="Times New Roman" panose="02020603050405020304" pitchFamily="18" charset="0"/>
              </a:endParaRPr>
            </a:p>
          </p:txBody>
        </p:sp>
        <p:sp>
          <p:nvSpPr>
            <p:cNvPr id="17" name="Text 3">
              <a:extLst>
                <a:ext uri="{FF2B5EF4-FFF2-40B4-BE49-F238E27FC236}">
                  <a16:creationId xmlns:a16="http://schemas.microsoft.com/office/drawing/2014/main" id="{5B3EFD1D-F79C-6858-9225-0F4B40AC67B5}"/>
                </a:ext>
              </a:extLst>
            </p:cNvPr>
            <p:cNvSpPr/>
            <p:nvPr/>
          </p:nvSpPr>
          <p:spPr>
            <a:xfrm>
              <a:off x="809744" y="2689860"/>
              <a:ext cx="148233" cy="269796"/>
            </a:xfrm>
            <a:prstGeom prst="rect">
              <a:avLst/>
            </a:prstGeom>
            <a:noFill/>
            <a:ln/>
          </p:spPr>
          <p:txBody>
            <a:bodyPr wrap="none" rtlCol="0" anchor="t"/>
            <a:lstStyle/>
            <a:p>
              <a:pPr marL="0" indent="0" algn="just">
                <a:lnSpc>
                  <a:spcPct val="150000"/>
                </a:lnSpc>
                <a:buNone/>
              </a:pPr>
              <a:endParaRPr lang="en-US" sz="2125" dirty="0">
                <a:latin typeface="Times New Roman" panose="02020603050405020304" pitchFamily="18" charset="0"/>
                <a:cs typeface="Times New Roman" panose="02020603050405020304" pitchFamily="18" charset="0"/>
              </a:endParaRPr>
            </a:p>
          </p:txBody>
        </p:sp>
      </p:grpSp>
      <p:grpSp>
        <p:nvGrpSpPr>
          <p:cNvPr id="18" name="!!2">
            <a:extLst>
              <a:ext uri="{FF2B5EF4-FFF2-40B4-BE49-F238E27FC236}">
                <a16:creationId xmlns:a16="http://schemas.microsoft.com/office/drawing/2014/main" id="{199DE450-E5BA-6423-231B-D7FF22E8AEFA}"/>
              </a:ext>
            </a:extLst>
          </p:cNvPr>
          <p:cNvGrpSpPr/>
          <p:nvPr/>
        </p:nvGrpSpPr>
        <p:grpSpPr>
          <a:xfrm>
            <a:off x="284927" y="6862526"/>
            <a:ext cx="288000" cy="288000"/>
            <a:chOff x="668893" y="4023122"/>
            <a:chExt cx="430054" cy="430054"/>
          </a:xfrm>
        </p:grpSpPr>
        <p:sp>
          <p:nvSpPr>
            <p:cNvPr id="19" name="Shape 6">
              <a:extLst>
                <a:ext uri="{FF2B5EF4-FFF2-40B4-BE49-F238E27FC236}">
                  <a16:creationId xmlns:a16="http://schemas.microsoft.com/office/drawing/2014/main" id="{38C8C2FC-0E5A-2D69-E198-57EEC51C390C}"/>
                </a:ext>
              </a:extLst>
            </p:cNvPr>
            <p:cNvSpPr/>
            <p:nvPr/>
          </p:nvSpPr>
          <p:spPr>
            <a:xfrm>
              <a:off x="668893" y="4023122"/>
              <a:ext cx="430054" cy="430054"/>
            </a:xfrm>
            <a:prstGeom prst="roundRect">
              <a:avLst>
                <a:gd name="adj" fmla="val 18667"/>
              </a:avLst>
            </a:prstGeom>
            <a:solidFill>
              <a:srgbClr val="F4D4F7"/>
            </a:solidFill>
            <a:ln w="7620">
              <a:solidFill>
                <a:srgbClr val="DABADD"/>
              </a:solidFill>
              <a:prstDash val="solid"/>
            </a:ln>
          </p:spPr>
        </p:sp>
        <p:sp>
          <p:nvSpPr>
            <p:cNvPr id="20" name="Text 7">
              <a:extLst>
                <a:ext uri="{FF2B5EF4-FFF2-40B4-BE49-F238E27FC236}">
                  <a16:creationId xmlns:a16="http://schemas.microsoft.com/office/drawing/2014/main" id="{34FB6974-0390-9E50-433A-5225BFB65C5E}"/>
                </a:ext>
              </a:extLst>
            </p:cNvPr>
            <p:cNvSpPr/>
            <p:nvPr/>
          </p:nvSpPr>
          <p:spPr>
            <a:xfrm>
              <a:off x="809744" y="4103251"/>
              <a:ext cx="148233" cy="269796"/>
            </a:xfrm>
            <a:prstGeom prst="rect">
              <a:avLst/>
            </a:prstGeom>
            <a:noFill/>
            <a:ln/>
          </p:spPr>
          <p:txBody>
            <a:bodyPr wrap="none" rtlCol="0" anchor="t"/>
            <a:lstStyle/>
            <a:p>
              <a:pPr marL="0" indent="0" algn="just">
                <a:lnSpc>
                  <a:spcPct val="150000"/>
                </a:lnSpc>
                <a:buNone/>
              </a:pPr>
              <a:endParaRPr lang="en-US" sz="2125" dirty="0">
                <a:latin typeface="Times New Roman" panose="02020603050405020304" pitchFamily="18" charset="0"/>
                <a:cs typeface="Times New Roman" panose="02020603050405020304" pitchFamily="18" charset="0"/>
              </a:endParaRPr>
            </a:p>
          </p:txBody>
        </p:sp>
      </p:grpSp>
      <p:grpSp>
        <p:nvGrpSpPr>
          <p:cNvPr id="21" name="!!3">
            <a:extLst>
              <a:ext uri="{FF2B5EF4-FFF2-40B4-BE49-F238E27FC236}">
                <a16:creationId xmlns:a16="http://schemas.microsoft.com/office/drawing/2014/main" id="{B8F52774-B46B-0D32-CD7A-0E2B10C8F1BA}"/>
              </a:ext>
            </a:extLst>
          </p:cNvPr>
          <p:cNvGrpSpPr/>
          <p:nvPr/>
        </p:nvGrpSpPr>
        <p:grpSpPr>
          <a:xfrm>
            <a:off x="284927" y="7278923"/>
            <a:ext cx="288000" cy="288000"/>
            <a:chOff x="668893" y="5130760"/>
            <a:chExt cx="430054" cy="430054"/>
          </a:xfrm>
        </p:grpSpPr>
        <p:sp>
          <p:nvSpPr>
            <p:cNvPr id="22" name="Shape 10">
              <a:extLst>
                <a:ext uri="{FF2B5EF4-FFF2-40B4-BE49-F238E27FC236}">
                  <a16:creationId xmlns:a16="http://schemas.microsoft.com/office/drawing/2014/main" id="{D62549E8-6A13-5D73-F05C-134B6E13A24A}"/>
                </a:ext>
              </a:extLst>
            </p:cNvPr>
            <p:cNvSpPr/>
            <p:nvPr/>
          </p:nvSpPr>
          <p:spPr>
            <a:xfrm>
              <a:off x="668893" y="5130760"/>
              <a:ext cx="430054" cy="430054"/>
            </a:xfrm>
            <a:prstGeom prst="roundRect">
              <a:avLst>
                <a:gd name="adj" fmla="val 18667"/>
              </a:avLst>
            </a:prstGeom>
            <a:solidFill>
              <a:srgbClr val="F4D4F7"/>
            </a:solidFill>
            <a:ln w="7620">
              <a:solidFill>
                <a:srgbClr val="DABADD"/>
              </a:solidFill>
              <a:prstDash val="solid"/>
            </a:ln>
          </p:spPr>
        </p:sp>
        <p:sp>
          <p:nvSpPr>
            <p:cNvPr id="23" name="Text 11">
              <a:extLst>
                <a:ext uri="{FF2B5EF4-FFF2-40B4-BE49-F238E27FC236}">
                  <a16:creationId xmlns:a16="http://schemas.microsoft.com/office/drawing/2014/main" id="{CF437EC9-E691-922B-3D56-438F7B04A6EF}"/>
                </a:ext>
              </a:extLst>
            </p:cNvPr>
            <p:cNvSpPr/>
            <p:nvPr/>
          </p:nvSpPr>
          <p:spPr>
            <a:xfrm>
              <a:off x="809744" y="5210889"/>
              <a:ext cx="148233" cy="269796"/>
            </a:xfrm>
            <a:prstGeom prst="rect">
              <a:avLst/>
            </a:prstGeom>
            <a:noFill/>
            <a:ln/>
          </p:spPr>
          <p:txBody>
            <a:bodyPr wrap="none" rtlCol="0" anchor="t"/>
            <a:lstStyle/>
            <a:p>
              <a:pPr marL="0" indent="0" algn="just">
                <a:lnSpc>
                  <a:spcPct val="150000"/>
                </a:lnSpc>
                <a:buNone/>
              </a:pPr>
              <a:endParaRPr lang="en-US" sz="2125" dirty="0">
                <a:latin typeface="Times New Roman" panose="02020603050405020304" pitchFamily="18" charset="0"/>
                <a:cs typeface="Times New Roman" panose="02020603050405020304" pitchFamily="18" charset="0"/>
              </a:endParaRPr>
            </a:p>
          </p:txBody>
        </p:sp>
      </p:grpSp>
      <p:grpSp>
        <p:nvGrpSpPr>
          <p:cNvPr id="24" name="!!4">
            <a:extLst>
              <a:ext uri="{FF2B5EF4-FFF2-40B4-BE49-F238E27FC236}">
                <a16:creationId xmlns:a16="http://schemas.microsoft.com/office/drawing/2014/main" id="{7E93A5CC-A6A1-FFC2-3865-C411719D5030}"/>
              </a:ext>
            </a:extLst>
          </p:cNvPr>
          <p:cNvGrpSpPr/>
          <p:nvPr/>
        </p:nvGrpSpPr>
        <p:grpSpPr>
          <a:xfrm>
            <a:off x="278955" y="7713826"/>
            <a:ext cx="288000" cy="288000"/>
            <a:chOff x="668893" y="6544151"/>
            <a:chExt cx="430054" cy="430054"/>
          </a:xfrm>
        </p:grpSpPr>
        <p:sp>
          <p:nvSpPr>
            <p:cNvPr id="25" name="Shape 14">
              <a:extLst>
                <a:ext uri="{FF2B5EF4-FFF2-40B4-BE49-F238E27FC236}">
                  <a16:creationId xmlns:a16="http://schemas.microsoft.com/office/drawing/2014/main" id="{AAA4EDBE-6AB6-69DC-9A6E-A323A086F3C9}"/>
                </a:ext>
              </a:extLst>
            </p:cNvPr>
            <p:cNvSpPr/>
            <p:nvPr/>
          </p:nvSpPr>
          <p:spPr>
            <a:xfrm>
              <a:off x="668893" y="6544151"/>
              <a:ext cx="430054" cy="430054"/>
            </a:xfrm>
            <a:prstGeom prst="roundRect">
              <a:avLst>
                <a:gd name="adj" fmla="val 18667"/>
              </a:avLst>
            </a:prstGeom>
            <a:solidFill>
              <a:srgbClr val="F4D4F7"/>
            </a:solidFill>
            <a:ln w="7620">
              <a:solidFill>
                <a:srgbClr val="DABADD"/>
              </a:solidFill>
              <a:prstDash val="solid"/>
            </a:ln>
          </p:spPr>
        </p:sp>
        <p:sp>
          <p:nvSpPr>
            <p:cNvPr id="26" name="Text 15">
              <a:extLst>
                <a:ext uri="{FF2B5EF4-FFF2-40B4-BE49-F238E27FC236}">
                  <a16:creationId xmlns:a16="http://schemas.microsoft.com/office/drawing/2014/main" id="{D797953A-1999-181A-E7CE-5620FF6D6C36}"/>
                </a:ext>
              </a:extLst>
            </p:cNvPr>
            <p:cNvSpPr/>
            <p:nvPr/>
          </p:nvSpPr>
          <p:spPr>
            <a:xfrm>
              <a:off x="809744" y="6624280"/>
              <a:ext cx="148233" cy="269796"/>
            </a:xfrm>
            <a:prstGeom prst="rect">
              <a:avLst/>
            </a:prstGeom>
            <a:noFill/>
            <a:ln/>
          </p:spPr>
          <p:txBody>
            <a:bodyPr wrap="none" rtlCol="0" anchor="t"/>
            <a:lstStyle/>
            <a:p>
              <a:pPr marL="0" indent="0" algn="just">
                <a:lnSpc>
                  <a:spcPct val="150000"/>
                </a:lnSpc>
                <a:buNone/>
              </a:pPr>
              <a:endParaRPr lang="en-US" sz="2125" dirty="0">
                <a:latin typeface="Times New Roman" panose="02020603050405020304" pitchFamily="18" charset="0"/>
                <a:cs typeface="Times New Roman" panose="02020603050405020304" pitchFamily="18" charset="0"/>
              </a:endParaRPr>
            </a:p>
          </p:txBody>
        </p:sp>
      </p:grpSp>
      <p:grpSp>
        <p:nvGrpSpPr>
          <p:cNvPr id="36" name="!!5">
            <a:extLst>
              <a:ext uri="{FF2B5EF4-FFF2-40B4-BE49-F238E27FC236}">
                <a16:creationId xmlns:a16="http://schemas.microsoft.com/office/drawing/2014/main" id="{A9FE84FD-66B0-75CF-4830-334373277E46}"/>
              </a:ext>
            </a:extLst>
          </p:cNvPr>
          <p:cNvGrpSpPr/>
          <p:nvPr/>
        </p:nvGrpSpPr>
        <p:grpSpPr>
          <a:xfrm>
            <a:off x="13991354" y="7610888"/>
            <a:ext cx="430054" cy="430054"/>
            <a:chOff x="668893" y="2609731"/>
            <a:chExt cx="430054" cy="430054"/>
          </a:xfrm>
        </p:grpSpPr>
        <p:sp>
          <p:nvSpPr>
            <p:cNvPr id="37" name="Shape 2">
              <a:extLst>
                <a:ext uri="{FF2B5EF4-FFF2-40B4-BE49-F238E27FC236}">
                  <a16:creationId xmlns:a16="http://schemas.microsoft.com/office/drawing/2014/main" id="{7C2736A0-834C-9BE0-4CB7-0998DC83E69D}"/>
                </a:ext>
              </a:extLst>
            </p:cNvPr>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sp>
        <p:sp>
          <p:nvSpPr>
            <p:cNvPr id="38" name="Text 3">
              <a:extLst>
                <a:ext uri="{FF2B5EF4-FFF2-40B4-BE49-F238E27FC236}">
                  <a16:creationId xmlns:a16="http://schemas.microsoft.com/office/drawing/2014/main" id="{4F28C939-BD22-A91E-417E-E21A6D0FE7B8}"/>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r>
                <a:rPr lang="en-US" sz="2125" b="1" kern="0" spc="-42" dirty="0">
                  <a:solidFill>
                    <a:srgbClr val="272525"/>
                  </a:solidFill>
                  <a:latin typeface="Times New Roman" panose="02020603050405020304" pitchFamily="18" charset="0"/>
                  <a:ea typeface="adonis-web" pitchFamily="34" charset="-122"/>
                  <a:cs typeface="Times New Roman" panose="02020603050405020304" pitchFamily="18" charset="0"/>
                </a:rPr>
                <a:t>14</a:t>
              </a:r>
              <a:endParaRPr lang="en-US" sz="2125" dirty="0">
                <a:latin typeface="Times New Roman" panose="02020603050405020304" pitchFamily="18" charset="0"/>
                <a:cs typeface="Times New Roman" panose="02020603050405020304" pitchFamily="18" charset="0"/>
              </a:endParaRPr>
            </a:p>
          </p:txBody>
        </p:sp>
      </p:grpSp>
      <p:grpSp>
        <p:nvGrpSpPr>
          <p:cNvPr id="47" name="Group 46">
            <a:extLst>
              <a:ext uri="{FF2B5EF4-FFF2-40B4-BE49-F238E27FC236}">
                <a16:creationId xmlns:a16="http://schemas.microsoft.com/office/drawing/2014/main" id="{90A6984C-D756-A211-C614-18F9B9CD035F}"/>
              </a:ext>
            </a:extLst>
          </p:cNvPr>
          <p:cNvGrpSpPr/>
          <p:nvPr/>
        </p:nvGrpSpPr>
        <p:grpSpPr>
          <a:xfrm>
            <a:off x="2995614" y="2267548"/>
            <a:ext cx="8068268" cy="2280983"/>
            <a:chOff x="2995614" y="2267548"/>
            <a:chExt cx="8068268" cy="2280983"/>
          </a:xfrm>
        </p:grpSpPr>
        <p:sp>
          <p:nvSpPr>
            <p:cNvPr id="9" name="Text 6"/>
            <p:cNvSpPr/>
            <p:nvPr/>
          </p:nvSpPr>
          <p:spPr>
            <a:xfrm>
              <a:off x="2995614" y="4014772"/>
              <a:ext cx="3623072" cy="533759"/>
            </a:xfrm>
            <a:prstGeom prst="rect">
              <a:avLst/>
            </a:prstGeom>
            <a:noFill/>
            <a:ln/>
          </p:spPr>
          <p:txBody>
            <a:bodyPr wrap="none" rtlCol="0" anchor="t"/>
            <a:lstStyle/>
            <a:p>
              <a:pPr algn="just">
                <a:lnSpc>
                  <a:spcPct val="150000"/>
                </a:lnSpc>
              </a:pPr>
              <a:r>
                <a:rPr lang="en-US" b="1" dirty="0">
                  <a:latin typeface="Times New Roman" panose="02020603050405020304" pitchFamily="18" charset="0"/>
                  <a:cs typeface="Times New Roman" panose="02020603050405020304" pitchFamily="18" charset="0"/>
                </a:rPr>
                <a:t>Giao </a:t>
              </a:r>
              <a:r>
                <a:rPr lang="en-US" b="1" dirty="0" err="1">
                  <a:latin typeface="Times New Roman" panose="02020603050405020304" pitchFamily="18" charset="0"/>
                  <a:cs typeface="Times New Roman" panose="02020603050405020304" pitchFamily="18" charset="0"/>
                </a:rPr>
                <a:t>diện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quản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lý</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tài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khoản</a:t>
              </a:r>
              <a:r>
                <a:rPr lang="en-US" b="1" dirty="0">
                  <a:latin typeface="Times New Roman" panose="02020603050405020304" pitchFamily="18" charset="0"/>
                  <a:cs typeface="Times New Roman" panose="02020603050405020304" pitchFamily="18" charset="0"/>
                </a:rPr>
                <a:t> </a:t>
              </a:r>
              <a:endParaRPr lang="en-US" sz="2287" b="1" dirty="0">
                <a:latin typeface="Times New Roman" panose="02020603050405020304" pitchFamily="18" charset="0"/>
                <a:cs typeface="Times New Roman" panose="02020603050405020304" pitchFamily="18" charset="0"/>
              </a:endParaRPr>
            </a:p>
          </p:txBody>
        </p:sp>
        <p:sp>
          <p:nvSpPr>
            <p:cNvPr id="27" name="Text 2">
              <a:extLst>
                <a:ext uri="{FF2B5EF4-FFF2-40B4-BE49-F238E27FC236}">
                  <a16:creationId xmlns:a16="http://schemas.microsoft.com/office/drawing/2014/main" id="{5C50969D-2A2C-4892-882D-B6CD158F02B4}"/>
                </a:ext>
              </a:extLst>
            </p:cNvPr>
            <p:cNvSpPr/>
            <p:nvPr/>
          </p:nvSpPr>
          <p:spPr>
            <a:xfrm>
              <a:off x="2995614" y="3398486"/>
              <a:ext cx="2830990" cy="488872"/>
            </a:xfrm>
            <a:prstGeom prst="rect">
              <a:avLst/>
            </a:prstGeom>
            <a:noFill/>
            <a:ln/>
          </p:spPr>
          <p:txBody>
            <a:bodyPr wrap="none" rtlCol="0" anchor="t"/>
            <a:lstStyle/>
            <a:p>
              <a:pPr algn="just">
                <a:lnSpc>
                  <a:spcPct val="150000"/>
                </a:lnSpc>
              </a:pPr>
              <a:r>
                <a:rPr lang="en-US" b="1" dirty="0">
                  <a:latin typeface="Times New Roman" panose="02020603050405020304" pitchFamily="18" charset="0"/>
                  <a:cs typeface="Times New Roman" panose="02020603050405020304" pitchFamily="18" charset="0"/>
                </a:rPr>
                <a:t>Giao </a:t>
              </a:r>
              <a:r>
                <a:rPr lang="en-US" b="1" dirty="0" err="1">
                  <a:latin typeface="Times New Roman" panose="02020603050405020304" pitchFamily="18" charset="0"/>
                  <a:cs typeface="Times New Roman" panose="02020603050405020304" pitchFamily="18" charset="0"/>
                </a:rPr>
                <a:t>diện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quản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lý</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đơn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hàng</a:t>
              </a:r>
              <a:endParaRPr lang="en-US" sz="2287" b="1" dirty="0">
                <a:latin typeface="Times New Roman" panose="02020603050405020304" pitchFamily="18" charset="0"/>
                <a:cs typeface="Times New Roman" panose="02020603050405020304" pitchFamily="18" charset="0"/>
              </a:endParaRPr>
            </a:p>
          </p:txBody>
        </p:sp>
        <p:sp>
          <p:nvSpPr>
            <p:cNvPr id="29" name="Text 4">
              <a:extLst>
                <a:ext uri="{FF2B5EF4-FFF2-40B4-BE49-F238E27FC236}">
                  <a16:creationId xmlns:a16="http://schemas.microsoft.com/office/drawing/2014/main" id="{2FB5D55D-F5E3-AE05-0F20-B6CA13A72F55}"/>
                </a:ext>
              </a:extLst>
            </p:cNvPr>
            <p:cNvSpPr/>
            <p:nvPr/>
          </p:nvSpPr>
          <p:spPr>
            <a:xfrm>
              <a:off x="7506295" y="4014772"/>
              <a:ext cx="3051334" cy="488872"/>
            </a:xfrm>
            <a:prstGeom prst="rect">
              <a:avLst/>
            </a:prstGeom>
            <a:noFill/>
            <a:ln/>
          </p:spPr>
          <p:txBody>
            <a:bodyPr wrap="none" rtlCol="0" anchor="t"/>
            <a:lstStyle/>
            <a:p>
              <a:pPr algn="just">
                <a:lnSpc>
                  <a:spcPct val="150000"/>
                </a:lnSpc>
              </a:pPr>
              <a:r>
                <a:rPr lang="en-US" b="1" dirty="0">
                  <a:latin typeface="Times New Roman" panose="02020603050405020304" pitchFamily="18" charset="0"/>
                  <a:cs typeface="Times New Roman" panose="02020603050405020304" pitchFamily="18" charset="0"/>
                </a:rPr>
                <a:t>Giao </a:t>
              </a:r>
              <a:r>
                <a:rPr lang="en-US" b="1" dirty="0" err="1">
                  <a:latin typeface="Times New Roman" panose="02020603050405020304" pitchFamily="18" charset="0"/>
                  <a:cs typeface="Times New Roman" panose="02020603050405020304" pitchFamily="18" charset="0"/>
                </a:rPr>
                <a:t>diện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thống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kê</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doanh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thu</a:t>
              </a:r>
              <a:endParaRPr lang="en-US" sz="2287" b="1" dirty="0">
                <a:latin typeface="Times New Roman" panose="02020603050405020304" pitchFamily="18" charset="0"/>
                <a:cs typeface="Times New Roman" panose="02020603050405020304" pitchFamily="18" charset="0"/>
              </a:endParaRPr>
            </a:p>
          </p:txBody>
        </p:sp>
        <p:sp>
          <p:nvSpPr>
            <p:cNvPr id="40" name="Text 3">
              <a:extLst>
                <a:ext uri="{FF2B5EF4-FFF2-40B4-BE49-F238E27FC236}">
                  <a16:creationId xmlns:a16="http://schemas.microsoft.com/office/drawing/2014/main" id="{7050EB40-6E1F-D182-27AB-3C4B317DBF92}"/>
                </a:ext>
              </a:extLst>
            </p:cNvPr>
            <p:cNvSpPr/>
            <p:nvPr/>
          </p:nvSpPr>
          <p:spPr>
            <a:xfrm>
              <a:off x="3226971" y="2267548"/>
              <a:ext cx="3065978" cy="593409"/>
            </a:xfrm>
            <a:prstGeom prst="rect">
              <a:avLst/>
            </a:prstGeom>
            <a:noFill/>
            <a:ln/>
          </p:spPr>
          <p:txBody>
            <a:bodyPr wrap="square" rtlCol="0" anchor="t"/>
            <a:lstStyle/>
            <a:p>
              <a:pPr marL="0" indent="0" algn="just">
                <a:lnSpc>
                  <a:spcPct val="150000"/>
                </a:lnSpc>
                <a:buNone/>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Giao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trang</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chủ</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web </a:t>
              </a:r>
              <a:endParaRPr lang="en-US" sz="2000" b="1" dirty="0">
                <a:latin typeface="Times New Roman" panose="02020603050405020304" pitchFamily="18" charset="0"/>
                <a:cs typeface="Times New Roman" panose="02020603050405020304" pitchFamily="18" charset="0"/>
              </a:endParaRPr>
            </a:p>
          </p:txBody>
        </p:sp>
        <p:sp>
          <p:nvSpPr>
            <p:cNvPr id="41" name="Text 3">
              <a:extLst>
                <a:ext uri="{FF2B5EF4-FFF2-40B4-BE49-F238E27FC236}">
                  <a16:creationId xmlns:a16="http://schemas.microsoft.com/office/drawing/2014/main" id="{5DBE98BE-818B-1BA1-027E-1D2641B21EE3}"/>
                </a:ext>
              </a:extLst>
            </p:cNvPr>
            <p:cNvSpPr/>
            <p:nvPr/>
          </p:nvSpPr>
          <p:spPr>
            <a:xfrm>
              <a:off x="7506295" y="2291604"/>
              <a:ext cx="3557587" cy="593409"/>
            </a:xfrm>
            <a:prstGeom prst="rect">
              <a:avLst/>
            </a:prstGeom>
            <a:noFill/>
            <a:ln/>
          </p:spPr>
          <p:txBody>
            <a:bodyPr wrap="square" rtlCol="0" anchor="t"/>
            <a:lstStyle/>
            <a:p>
              <a:pPr marL="0" indent="0" algn="just">
                <a:lnSpc>
                  <a:spcPct val="150000"/>
                </a:lnSpc>
                <a:buNone/>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Giao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form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đăng</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nhập</a:t>
              </a:r>
              <a:endParaRPr lang="en-US" sz="2000" b="1" dirty="0">
                <a:latin typeface="Times New Roman" panose="02020603050405020304" pitchFamily="18" charset="0"/>
                <a:cs typeface="Times New Roman" panose="02020603050405020304" pitchFamily="18" charset="0"/>
              </a:endParaRPr>
            </a:p>
          </p:txBody>
        </p:sp>
        <p:sp>
          <p:nvSpPr>
            <p:cNvPr id="42" name="Text 3">
              <a:extLst>
                <a:ext uri="{FF2B5EF4-FFF2-40B4-BE49-F238E27FC236}">
                  <a16:creationId xmlns:a16="http://schemas.microsoft.com/office/drawing/2014/main" id="{1C73218B-ED63-0346-2D30-7D061F1AB79A}"/>
                </a:ext>
              </a:extLst>
            </p:cNvPr>
            <p:cNvSpPr/>
            <p:nvPr/>
          </p:nvSpPr>
          <p:spPr>
            <a:xfrm>
              <a:off x="3346133" y="2827954"/>
              <a:ext cx="2112525" cy="593409"/>
            </a:xfrm>
            <a:prstGeom prst="rect">
              <a:avLst/>
            </a:prstGeom>
            <a:noFill/>
            <a:ln/>
          </p:spPr>
          <p:txBody>
            <a:bodyPr wrap="square" rtlCol="0" anchor="t"/>
            <a:lstStyle/>
            <a:p>
              <a:pPr marL="0" indent="0" algn="just">
                <a:lnSpc>
                  <a:spcPct val="150000"/>
                </a:lnSpc>
                <a:buNone/>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Giao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endParaRPr lang="en-US" sz="2000" b="1" dirty="0">
                <a:latin typeface="Times New Roman" panose="02020603050405020304" pitchFamily="18" charset="0"/>
                <a:cs typeface="Times New Roman" panose="02020603050405020304" pitchFamily="18" charset="0"/>
              </a:endParaRPr>
            </a:p>
          </p:txBody>
        </p:sp>
        <p:sp>
          <p:nvSpPr>
            <p:cNvPr id="43" name="Text 3">
              <a:extLst>
                <a:ext uri="{FF2B5EF4-FFF2-40B4-BE49-F238E27FC236}">
                  <a16:creationId xmlns:a16="http://schemas.microsoft.com/office/drawing/2014/main" id="{02D9974F-B0FA-6F82-03B3-E924D2EEC630}"/>
                </a:ext>
              </a:extLst>
            </p:cNvPr>
            <p:cNvSpPr/>
            <p:nvPr/>
          </p:nvSpPr>
          <p:spPr>
            <a:xfrm>
              <a:off x="7506295" y="2827954"/>
              <a:ext cx="3557587" cy="593409"/>
            </a:xfrm>
            <a:prstGeom prst="rect">
              <a:avLst/>
            </a:prstGeom>
            <a:noFill/>
            <a:ln/>
          </p:spPr>
          <p:txBody>
            <a:bodyPr wrap="square" rtlCol="0" anchor="t"/>
            <a:lstStyle/>
            <a:p>
              <a:pPr marL="0" indent="0" algn="just">
                <a:lnSpc>
                  <a:spcPct val="150000"/>
                </a:lnSpc>
                <a:buNone/>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Giao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chi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tiết</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phẩm</a:t>
              </a:r>
              <a:endParaRPr lang="en-US" sz="2000" b="1" dirty="0">
                <a:latin typeface="Times New Roman" panose="02020603050405020304" pitchFamily="18" charset="0"/>
                <a:cs typeface="Times New Roman" panose="02020603050405020304" pitchFamily="18" charset="0"/>
              </a:endParaRPr>
            </a:p>
          </p:txBody>
        </p:sp>
        <p:sp>
          <p:nvSpPr>
            <p:cNvPr id="44" name="Text 3">
              <a:extLst>
                <a:ext uri="{FF2B5EF4-FFF2-40B4-BE49-F238E27FC236}">
                  <a16:creationId xmlns:a16="http://schemas.microsoft.com/office/drawing/2014/main" id="{A573125A-5BC6-38F7-5960-B9D6FBBE7E45}"/>
                </a:ext>
              </a:extLst>
            </p:cNvPr>
            <p:cNvSpPr/>
            <p:nvPr/>
          </p:nvSpPr>
          <p:spPr>
            <a:xfrm>
              <a:off x="7506295" y="3421363"/>
              <a:ext cx="3557587" cy="593409"/>
            </a:xfrm>
            <a:prstGeom prst="rect">
              <a:avLst/>
            </a:prstGeom>
            <a:noFill/>
            <a:ln/>
          </p:spPr>
          <p:txBody>
            <a:bodyPr wrap="square" rtlCol="0" anchor="t"/>
            <a:lstStyle/>
            <a:p>
              <a:pPr marL="0" indent="0" algn="just">
                <a:lnSpc>
                  <a:spcPct val="150000"/>
                </a:lnSpc>
                <a:buNone/>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Giao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phẩm</a:t>
              </a:r>
              <a:endParaRPr lang="en-US" sz="2000" b="1" dirty="0">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accel="50000" decel="50000" fill="hold" nodeType="withEffect">
                                  <p:stCondLst>
                                    <p:cond delay="0"/>
                                  </p:stCondLst>
                                  <p:childTnLst>
                                    <p:animMotion origin="layout" path="M 3.125E-6 -2.09877E-6 L 0.42307 -0.38368 " pathEditMode="relative" rAng="0" ptsTypes="AA">
                                      <p:cBhvr>
                                        <p:cTn id="6" dur="1000" fill="hold"/>
                                        <p:tgtEl>
                                          <p:spTgt spid="15"/>
                                        </p:tgtEl>
                                        <p:attrNameLst>
                                          <p:attrName>ppt_x</p:attrName>
                                          <p:attrName>ppt_y</p:attrName>
                                        </p:attrNameLst>
                                      </p:cBhvr>
                                      <p:rCtr x="21148" y="-19194"/>
                                    </p:animMotion>
                                  </p:childTnLst>
                                </p:cTn>
                              </p:par>
                              <p:par>
                                <p:cTn id="7" presetID="56" presetClass="path" presetSubtype="0" accel="50000" decel="50000" fill="hold" nodeType="withEffect">
                                  <p:stCondLst>
                                    <p:cond delay="250"/>
                                  </p:stCondLst>
                                  <p:childTnLst>
                                    <p:animMotion origin="layout" path="M 3.125E-6 -3.14815E-6 L 0.42307 -0.43557 " pathEditMode="relative" rAng="0" ptsTypes="AA">
                                      <p:cBhvr>
                                        <p:cTn id="8" dur="1000" fill="hold"/>
                                        <p:tgtEl>
                                          <p:spTgt spid="18"/>
                                        </p:tgtEl>
                                        <p:attrNameLst>
                                          <p:attrName>ppt_x</p:attrName>
                                          <p:attrName>ppt_y</p:attrName>
                                        </p:attrNameLst>
                                      </p:cBhvr>
                                      <p:rCtr x="21148" y="-21779"/>
                                    </p:animMotion>
                                  </p:childTnLst>
                                </p:cTn>
                              </p:par>
                              <p:par>
                                <p:cTn id="9" presetID="56" presetClass="path" presetSubtype="0" accel="50000" decel="50000" fill="hold" nodeType="withEffect">
                                  <p:stCondLst>
                                    <p:cond delay="500"/>
                                  </p:stCondLst>
                                  <p:childTnLst>
                                    <p:animMotion origin="layout" path="M 3.125E-6 3.82716E-6 L 0.42307 -0.48631 " pathEditMode="relative" rAng="0" ptsTypes="AA">
                                      <p:cBhvr>
                                        <p:cTn id="10" dur="1000" fill="hold"/>
                                        <p:tgtEl>
                                          <p:spTgt spid="21"/>
                                        </p:tgtEl>
                                        <p:attrNameLst>
                                          <p:attrName>ppt_x</p:attrName>
                                          <p:attrName>ppt_y</p:attrName>
                                        </p:attrNameLst>
                                      </p:cBhvr>
                                      <p:rCtr x="21148" y="-24325"/>
                                    </p:animMotion>
                                  </p:childTnLst>
                                </p:cTn>
                              </p:par>
                              <p:par>
                                <p:cTn id="11" presetID="56" presetClass="path" presetSubtype="0" accel="50000" decel="50000" fill="hold" nodeType="withEffect">
                                  <p:stCondLst>
                                    <p:cond delay="750"/>
                                  </p:stCondLst>
                                  <p:childTnLst>
                                    <p:animMotion origin="layout" path="M -2.84722E-6 -1.11111E-6 L 0.42351 -0.53916 " pathEditMode="relative" rAng="0" ptsTypes="AA">
                                      <p:cBhvr>
                                        <p:cTn id="12" dur="1000" fill="hold"/>
                                        <p:tgtEl>
                                          <p:spTgt spid="24"/>
                                        </p:tgtEl>
                                        <p:attrNameLst>
                                          <p:attrName>ppt_x</p:attrName>
                                          <p:attrName>ppt_y</p:attrName>
                                        </p:attrNameLst>
                                      </p:cBhvr>
                                      <p:rCtr x="21170" y="-26968"/>
                                    </p:animMotion>
                                  </p:childTnLst>
                                </p:cTn>
                              </p:par>
                              <p:par>
                                <p:cTn id="13" presetID="10" presetClass="exit" presetSubtype="0" fill="hold" nodeType="withEffect">
                                  <p:stCondLst>
                                    <p:cond delay="750"/>
                                  </p:stCondLst>
                                  <p:childTnLst>
                                    <p:animEffect transition="out" filter="fade">
                                      <p:cBhvr>
                                        <p:cTn id="14" dur="500"/>
                                        <p:tgtEl>
                                          <p:spTgt spid="15"/>
                                        </p:tgtEl>
                                      </p:cBhvr>
                                    </p:animEffect>
                                    <p:set>
                                      <p:cBhvr>
                                        <p:cTn id="15" dur="1" fill="hold">
                                          <p:stCondLst>
                                            <p:cond delay="499"/>
                                          </p:stCondLst>
                                        </p:cTn>
                                        <p:tgtEl>
                                          <p:spTgt spid="15"/>
                                        </p:tgtEl>
                                        <p:attrNameLst>
                                          <p:attrName>style.visibility</p:attrName>
                                        </p:attrNameLst>
                                      </p:cBhvr>
                                      <p:to>
                                        <p:strVal val="hidden"/>
                                      </p:to>
                                    </p:set>
                                  </p:childTnLst>
                                </p:cTn>
                              </p:par>
                              <p:par>
                                <p:cTn id="16" presetID="10" presetClass="exit" presetSubtype="0" fill="hold" nodeType="withEffect">
                                  <p:stCondLst>
                                    <p:cond delay="100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xit" presetSubtype="0" fill="hold" nodeType="withEffect">
                                  <p:stCondLst>
                                    <p:cond delay="125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nodeType="withEffect">
                                  <p:stCondLst>
                                    <p:cond delay="1500"/>
                                  </p:stCondLst>
                                  <p:childTnLst>
                                    <p:animEffect transition="out" filter="fade">
                                      <p:cBhvr>
                                        <p:cTn id="23" dur="500"/>
                                        <p:tgtEl>
                                          <p:spTgt spid="24"/>
                                        </p:tgtEl>
                                      </p:cBhvr>
                                    </p:animEffect>
                                    <p:set>
                                      <p:cBhvr>
                                        <p:cTn id="24" dur="1" fill="hold">
                                          <p:stCondLst>
                                            <p:cond delay="499"/>
                                          </p:stCondLst>
                                        </p:cTn>
                                        <p:tgtEl>
                                          <p:spTgt spid="24"/>
                                        </p:tgtEl>
                                        <p:attrNameLst>
                                          <p:attrName>style.visibility</p:attrName>
                                        </p:attrNameLst>
                                      </p:cBhvr>
                                      <p:to>
                                        <p:strVal val="hidden"/>
                                      </p:to>
                                    </p:set>
                                  </p:childTnLst>
                                </p:cTn>
                              </p:par>
                              <p:par>
                                <p:cTn id="25" presetID="6" presetClass="entr" presetSubtype="32" fill="hold" nodeType="withEffect">
                                  <p:stCondLst>
                                    <p:cond delay="1500"/>
                                  </p:stCondLst>
                                  <p:childTnLst>
                                    <p:set>
                                      <p:cBhvr>
                                        <p:cTn id="26" dur="1" fill="hold">
                                          <p:stCondLst>
                                            <p:cond delay="0"/>
                                          </p:stCondLst>
                                        </p:cTn>
                                        <p:tgtEl>
                                          <p:spTgt spid="47"/>
                                        </p:tgtEl>
                                        <p:attrNameLst>
                                          <p:attrName>style.visibility</p:attrName>
                                        </p:attrNameLst>
                                      </p:cBhvr>
                                      <p:to>
                                        <p:strVal val="visible"/>
                                      </p:to>
                                    </p:set>
                                    <p:animEffect transition="in" filter="circle(out)">
                                      <p:cBhvr>
                                        <p:cTn id="27"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grpSp>
        <p:nvGrpSpPr>
          <p:cNvPr id="10" name="!!5">
            <a:extLst>
              <a:ext uri="{FF2B5EF4-FFF2-40B4-BE49-F238E27FC236}">
                <a16:creationId xmlns:a16="http://schemas.microsoft.com/office/drawing/2014/main" id="{68620844-B8F9-C982-F89D-A7D83D2B77BA}"/>
              </a:ext>
            </a:extLst>
          </p:cNvPr>
          <p:cNvGrpSpPr/>
          <p:nvPr/>
        </p:nvGrpSpPr>
        <p:grpSpPr>
          <a:xfrm>
            <a:off x="13991354" y="7610888"/>
            <a:ext cx="430054" cy="430054"/>
            <a:chOff x="668893" y="2609731"/>
            <a:chExt cx="430054" cy="430054"/>
          </a:xfrm>
        </p:grpSpPr>
        <p:sp>
          <p:nvSpPr>
            <p:cNvPr id="11" name="Shape 2">
              <a:extLst>
                <a:ext uri="{FF2B5EF4-FFF2-40B4-BE49-F238E27FC236}">
                  <a16:creationId xmlns:a16="http://schemas.microsoft.com/office/drawing/2014/main" id="{9E85579E-014D-7535-9569-D6CC7B3A3494}"/>
                </a:ext>
              </a:extLst>
            </p:cNvPr>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sp>
        <p:sp>
          <p:nvSpPr>
            <p:cNvPr id="12" name="Text 3">
              <a:extLst>
                <a:ext uri="{FF2B5EF4-FFF2-40B4-BE49-F238E27FC236}">
                  <a16:creationId xmlns:a16="http://schemas.microsoft.com/office/drawing/2014/main" id="{D8611381-6FC7-2AB3-7183-313D5A632803}"/>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r>
                <a:rPr lang="en-US" sz="2125" b="1" kern="0" spc="-42" dirty="0">
                  <a:solidFill>
                    <a:srgbClr val="272525"/>
                  </a:solidFill>
                  <a:latin typeface="adonis-web" pitchFamily="34" charset="0"/>
                  <a:ea typeface="adonis-web" pitchFamily="34" charset="-122"/>
                  <a:cs typeface="adonis-web" pitchFamily="34" charset="-120"/>
                </a:rPr>
                <a:t>15</a:t>
              </a:r>
              <a:endParaRPr lang="en-US" sz="2125" dirty="0"/>
            </a:p>
          </p:txBody>
        </p:sp>
      </p:grpSp>
      <p:grpSp>
        <p:nvGrpSpPr>
          <p:cNvPr id="13" name="!!1">
            <a:extLst>
              <a:ext uri="{FF2B5EF4-FFF2-40B4-BE49-F238E27FC236}">
                <a16:creationId xmlns:a16="http://schemas.microsoft.com/office/drawing/2014/main" id="{B4BC4FA6-BB73-3450-A7B5-5856B4DEF7F1}"/>
              </a:ext>
            </a:extLst>
          </p:cNvPr>
          <p:cNvGrpSpPr/>
          <p:nvPr/>
        </p:nvGrpSpPr>
        <p:grpSpPr>
          <a:xfrm>
            <a:off x="14133279" y="5820312"/>
            <a:ext cx="286926" cy="288000"/>
            <a:chOff x="668893" y="2609731"/>
            <a:chExt cx="430054" cy="543331"/>
          </a:xfrm>
        </p:grpSpPr>
        <p:sp>
          <p:nvSpPr>
            <p:cNvPr id="14" name="Shape 2">
              <a:extLst>
                <a:ext uri="{FF2B5EF4-FFF2-40B4-BE49-F238E27FC236}">
                  <a16:creationId xmlns:a16="http://schemas.microsoft.com/office/drawing/2014/main" id="{A8988B14-1DE7-9503-28D3-D706AEC3A97F}"/>
                </a:ext>
              </a:extLst>
            </p:cNvPr>
            <p:cNvSpPr/>
            <p:nvPr/>
          </p:nvSpPr>
          <p:spPr>
            <a:xfrm>
              <a:off x="668893" y="2609731"/>
              <a:ext cx="430054" cy="543331"/>
            </a:xfrm>
            <a:prstGeom prst="roundRect">
              <a:avLst>
                <a:gd name="adj" fmla="val 18667"/>
              </a:avLst>
            </a:prstGeom>
            <a:solidFill>
              <a:srgbClr val="F4D4F7"/>
            </a:solidFill>
            <a:ln w="7620">
              <a:solidFill>
                <a:srgbClr val="DABADD"/>
              </a:solidFill>
              <a:prstDash val="solid"/>
            </a:ln>
          </p:spPr>
          <p:txBody>
            <a:bodyPr/>
            <a:lstStyle/>
            <a:p>
              <a:endParaRPr lang="en-US" dirty="0"/>
            </a:p>
          </p:txBody>
        </p:sp>
        <p:sp>
          <p:nvSpPr>
            <p:cNvPr id="15" name="Text 3">
              <a:extLst>
                <a:ext uri="{FF2B5EF4-FFF2-40B4-BE49-F238E27FC236}">
                  <a16:creationId xmlns:a16="http://schemas.microsoft.com/office/drawing/2014/main" id="{D8A8E22E-6B11-BBBD-025B-52B78499B83D}"/>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endParaRPr lang="en-US" sz="2125" dirty="0"/>
            </a:p>
          </p:txBody>
        </p:sp>
      </p:grpSp>
      <p:grpSp>
        <p:nvGrpSpPr>
          <p:cNvPr id="16" name="!!2">
            <a:extLst>
              <a:ext uri="{FF2B5EF4-FFF2-40B4-BE49-F238E27FC236}">
                <a16:creationId xmlns:a16="http://schemas.microsoft.com/office/drawing/2014/main" id="{F3AA02B3-6BA1-9DD2-8EC0-31D40BDB7B7F}"/>
              </a:ext>
            </a:extLst>
          </p:cNvPr>
          <p:cNvGrpSpPr/>
          <p:nvPr/>
        </p:nvGrpSpPr>
        <p:grpSpPr>
          <a:xfrm>
            <a:off x="14132205" y="6269419"/>
            <a:ext cx="288000" cy="288000"/>
            <a:chOff x="668893" y="4023122"/>
            <a:chExt cx="430054" cy="430054"/>
          </a:xfrm>
        </p:grpSpPr>
        <p:sp>
          <p:nvSpPr>
            <p:cNvPr id="17" name="Shape 6">
              <a:extLst>
                <a:ext uri="{FF2B5EF4-FFF2-40B4-BE49-F238E27FC236}">
                  <a16:creationId xmlns:a16="http://schemas.microsoft.com/office/drawing/2014/main" id="{BF18E5D7-A373-A623-4C83-2247FC1456D3}"/>
                </a:ext>
              </a:extLst>
            </p:cNvPr>
            <p:cNvSpPr/>
            <p:nvPr/>
          </p:nvSpPr>
          <p:spPr>
            <a:xfrm>
              <a:off x="668893" y="4023122"/>
              <a:ext cx="430054" cy="430054"/>
            </a:xfrm>
            <a:prstGeom prst="roundRect">
              <a:avLst>
                <a:gd name="adj" fmla="val 18667"/>
              </a:avLst>
            </a:prstGeom>
            <a:solidFill>
              <a:srgbClr val="F4D4F7"/>
            </a:solidFill>
            <a:ln w="7620">
              <a:solidFill>
                <a:srgbClr val="DABADD"/>
              </a:solidFill>
              <a:prstDash val="solid"/>
            </a:ln>
          </p:spPr>
        </p:sp>
        <p:sp>
          <p:nvSpPr>
            <p:cNvPr id="18" name="Text 7">
              <a:extLst>
                <a:ext uri="{FF2B5EF4-FFF2-40B4-BE49-F238E27FC236}">
                  <a16:creationId xmlns:a16="http://schemas.microsoft.com/office/drawing/2014/main" id="{ABB5971D-92B2-F9CE-66D9-217AC19395F0}"/>
                </a:ext>
              </a:extLst>
            </p:cNvPr>
            <p:cNvSpPr/>
            <p:nvPr/>
          </p:nvSpPr>
          <p:spPr>
            <a:xfrm>
              <a:off x="809744" y="4103251"/>
              <a:ext cx="148233" cy="269796"/>
            </a:xfrm>
            <a:prstGeom prst="rect">
              <a:avLst/>
            </a:prstGeom>
            <a:noFill/>
            <a:ln/>
          </p:spPr>
          <p:txBody>
            <a:bodyPr wrap="none" rtlCol="0" anchor="t"/>
            <a:lstStyle/>
            <a:p>
              <a:pPr marL="0" indent="0" algn="ctr">
                <a:lnSpc>
                  <a:spcPts val="2125"/>
                </a:lnSpc>
                <a:buNone/>
              </a:pPr>
              <a:endParaRPr lang="en-US" sz="2125" dirty="0"/>
            </a:p>
          </p:txBody>
        </p:sp>
      </p:grpSp>
      <p:grpSp>
        <p:nvGrpSpPr>
          <p:cNvPr id="19" name="!!3">
            <a:extLst>
              <a:ext uri="{FF2B5EF4-FFF2-40B4-BE49-F238E27FC236}">
                <a16:creationId xmlns:a16="http://schemas.microsoft.com/office/drawing/2014/main" id="{48F5C06F-5B81-F1A0-5256-F68B1958A9B9}"/>
              </a:ext>
            </a:extLst>
          </p:cNvPr>
          <p:cNvGrpSpPr/>
          <p:nvPr/>
        </p:nvGrpSpPr>
        <p:grpSpPr>
          <a:xfrm>
            <a:off x="14132205" y="6685816"/>
            <a:ext cx="288000" cy="288000"/>
            <a:chOff x="668893" y="5130760"/>
            <a:chExt cx="430054" cy="430054"/>
          </a:xfrm>
        </p:grpSpPr>
        <p:sp>
          <p:nvSpPr>
            <p:cNvPr id="20" name="Shape 10">
              <a:extLst>
                <a:ext uri="{FF2B5EF4-FFF2-40B4-BE49-F238E27FC236}">
                  <a16:creationId xmlns:a16="http://schemas.microsoft.com/office/drawing/2014/main" id="{70E508B7-10CA-390D-BF93-0DBD3E17C4FE}"/>
                </a:ext>
              </a:extLst>
            </p:cNvPr>
            <p:cNvSpPr/>
            <p:nvPr/>
          </p:nvSpPr>
          <p:spPr>
            <a:xfrm>
              <a:off x="668893" y="5130760"/>
              <a:ext cx="430054" cy="430054"/>
            </a:xfrm>
            <a:prstGeom prst="roundRect">
              <a:avLst>
                <a:gd name="adj" fmla="val 18667"/>
              </a:avLst>
            </a:prstGeom>
            <a:solidFill>
              <a:srgbClr val="F4D4F7"/>
            </a:solidFill>
            <a:ln w="7620">
              <a:solidFill>
                <a:srgbClr val="DABADD"/>
              </a:solidFill>
              <a:prstDash val="solid"/>
            </a:ln>
          </p:spPr>
        </p:sp>
        <p:sp>
          <p:nvSpPr>
            <p:cNvPr id="21" name="Text 11">
              <a:extLst>
                <a:ext uri="{FF2B5EF4-FFF2-40B4-BE49-F238E27FC236}">
                  <a16:creationId xmlns:a16="http://schemas.microsoft.com/office/drawing/2014/main" id="{2F82B145-F27A-B345-58B3-B1F865DED786}"/>
                </a:ext>
              </a:extLst>
            </p:cNvPr>
            <p:cNvSpPr/>
            <p:nvPr/>
          </p:nvSpPr>
          <p:spPr>
            <a:xfrm>
              <a:off x="809744" y="5210889"/>
              <a:ext cx="148233" cy="269796"/>
            </a:xfrm>
            <a:prstGeom prst="rect">
              <a:avLst/>
            </a:prstGeom>
            <a:noFill/>
            <a:ln/>
          </p:spPr>
          <p:txBody>
            <a:bodyPr wrap="none" rtlCol="0" anchor="t"/>
            <a:lstStyle/>
            <a:p>
              <a:pPr marL="0" indent="0" algn="ctr">
                <a:lnSpc>
                  <a:spcPts val="2125"/>
                </a:lnSpc>
                <a:buNone/>
              </a:pPr>
              <a:endParaRPr lang="en-US" sz="2125" dirty="0"/>
            </a:p>
          </p:txBody>
        </p:sp>
      </p:grpSp>
      <p:grpSp>
        <p:nvGrpSpPr>
          <p:cNvPr id="22" name="!!4">
            <a:extLst>
              <a:ext uri="{FF2B5EF4-FFF2-40B4-BE49-F238E27FC236}">
                <a16:creationId xmlns:a16="http://schemas.microsoft.com/office/drawing/2014/main" id="{90E06AE2-BBC8-9D78-88AE-B2D0B096979F}"/>
              </a:ext>
            </a:extLst>
          </p:cNvPr>
          <p:cNvGrpSpPr/>
          <p:nvPr/>
        </p:nvGrpSpPr>
        <p:grpSpPr>
          <a:xfrm>
            <a:off x="14126233" y="7120719"/>
            <a:ext cx="288000" cy="288000"/>
            <a:chOff x="668893" y="6544151"/>
            <a:chExt cx="430054" cy="430054"/>
          </a:xfrm>
        </p:grpSpPr>
        <p:sp>
          <p:nvSpPr>
            <p:cNvPr id="23" name="Shape 14">
              <a:extLst>
                <a:ext uri="{FF2B5EF4-FFF2-40B4-BE49-F238E27FC236}">
                  <a16:creationId xmlns:a16="http://schemas.microsoft.com/office/drawing/2014/main" id="{B4FC3353-6BE3-5419-2748-88E75C0305F7}"/>
                </a:ext>
              </a:extLst>
            </p:cNvPr>
            <p:cNvSpPr/>
            <p:nvPr/>
          </p:nvSpPr>
          <p:spPr>
            <a:xfrm>
              <a:off x="668893" y="6544151"/>
              <a:ext cx="430054" cy="430054"/>
            </a:xfrm>
            <a:prstGeom prst="roundRect">
              <a:avLst>
                <a:gd name="adj" fmla="val 18667"/>
              </a:avLst>
            </a:prstGeom>
            <a:solidFill>
              <a:srgbClr val="F4D4F7"/>
            </a:solidFill>
            <a:ln w="7620">
              <a:solidFill>
                <a:srgbClr val="DABADD"/>
              </a:solidFill>
              <a:prstDash val="solid"/>
            </a:ln>
          </p:spPr>
        </p:sp>
        <p:sp>
          <p:nvSpPr>
            <p:cNvPr id="24" name="Text 15">
              <a:extLst>
                <a:ext uri="{FF2B5EF4-FFF2-40B4-BE49-F238E27FC236}">
                  <a16:creationId xmlns:a16="http://schemas.microsoft.com/office/drawing/2014/main" id="{9A00D3C8-D328-C7B7-D91F-0DBB05A23894}"/>
                </a:ext>
              </a:extLst>
            </p:cNvPr>
            <p:cNvSpPr/>
            <p:nvPr/>
          </p:nvSpPr>
          <p:spPr>
            <a:xfrm>
              <a:off x="809744" y="6624280"/>
              <a:ext cx="148233" cy="269796"/>
            </a:xfrm>
            <a:prstGeom prst="rect">
              <a:avLst/>
            </a:prstGeom>
            <a:noFill/>
            <a:ln/>
          </p:spPr>
          <p:txBody>
            <a:bodyPr wrap="none" rtlCol="0" anchor="t"/>
            <a:lstStyle/>
            <a:p>
              <a:pPr marL="0" indent="0" algn="ctr">
                <a:lnSpc>
                  <a:spcPts val="2125"/>
                </a:lnSpc>
                <a:buNone/>
              </a:pPr>
              <a:endParaRPr lang="en-US" sz="2125" dirty="0"/>
            </a:p>
          </p:txBody>
        </p:sp>
      </p:grpSp>
      <p:pic>
        <p:nvPicPr>
          <p:cNvPr id="27" name="Picture 26" descr="A screenshot of a computer&#10;&#10;Description automatically generated">
            <a:extLst>
              <a:ext uri="{FF2B5EF4-FFF2-40B4-BE49-F238E27FC236}">
                <a16:creationId xmlns:a16="http://schemas.microsoft.com/office/drawing/2014/main" id="{DA526F0E-0D2B-9F2D-3446-291E37E3BC12}"/>
              </a:ext>
            </a:extLst>
          </p:cNvPr>
          <p:cNvPicPr>
            <a:picLocks noChangeAspect="1"/>
          </p:cNvPicPr>
          <p:nvPr/>
        </p:nvPicPr>
        <p:blipFill>
          <a:blip r:embed="rId4"/>
          <a:stretch>
            <a:fillRect/>
          </a:stretch>
        </p:blipFill>
        <p:spPr>
          <a:xfrm>
            <a:off x="2" y="-1"/>
            <a:ext cx="8442434" cy="3916999"/>
          </a:xfrm>
          <a:prstGeom prst="rect">
            <a:avLst/>
          </a:prstGeom>
        </p:spPr>
      </p:pic>
      <p:pic>
        <p:nvPicPr>
          <p:cNvPr id="31" name="Picture 30" descr="A screenshot of a computer&#10;&#10;Description automatically generated">
            <a:extLst>
              <a:ext uri="{FF2B5EF4-FFF2-40B4-BE49-F238E27FC236}">
                <a16:creationId xmlns:a16="http://schemas.microsoft.com/office/drawing/2014/main" id="{E92E2A13-42B4-C501-EF19-6B38E21031E9}"/>
              </a:ext>
            </a:extLst>
          </p:cNvPr>
          <p:cNvPicPr>
            <a:picLocks noChangeAspect="1"/>
          </p:cNvPicPr>
          <p:nvPr/>
        </p:nvPicPr>
        <p:blipFill>
          <a:blip r:embed="rId5"/>
          <a:stretch>
            <a:fillRect/>
          </a:stretch>
        </p:blipFill>
        <p:spPr>
          <a:xfrm>
            <a:off x="0" y="3896031"/>
            <a:ext cx="8442436" cy="4333570"/>
          </a:xfrm>
          <a:prstGeom prst="rect">
            <a:avLst/>
          </a:prstGeom>
        </p:spPr>
      </p:pic>
      <p:sp>
        <p:nvSpPr>
          <p:cNvPr id="33" name="TextBox 32">
            <a:extLst>
              <a:ext uri="{FF2B5EF4-FFF2-40B4-BE49-F238E27FC236}">
                <a16:creationId xmlns:a16="http://schemas.microsoft.com/office/drawing/2014/main" id="{9C125F3E-A2E4-92A1-36D4-C9D58AA82C2D}"/>
              </a:ext>
            </a:extLst>
          </p:cNvPr>
          <p:cNvSpPr txBox="1"/>
          <p:nvPr/>
        </p:nvSpPr>
        <p:spPr>
          <a:xfrm>
            <a:off x="9052036" y="2212749"/>
            <a:ext cx="4663964" cy="3366563"/>
          </a:xfrm>
          <a:prstGeom prst="rect">
            <a:avLst/>
          </a:prstGeom>
          <a:noFill/>
        </p:spPr>
        <p:txBody>
          <a:bodyPr wrap="square">
            <a:spAutoFit/>
          </a:bodyPr>
          <a:lstStyle/>
          <a:p>
            <a:pPr algn="just">
              <a:lnSpc>
                <a:spcPct val="150000"/>
              </a:lnSpc>
            </a:pP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Mô</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endParaRPr lang="en-US" dirty="0">
              <a:latin typeface="Times New Roman" panose="02020603050405020304" pitchFamily="18" charset="0"/>
              <a:cs typeface="Times New Roman" panose="02020603050405020304" pitchFamily="18" charset="0"/>
            </a:endParaRPr>
          </a:p>
          <a:p>
            <a:pPr algn="just">
              <a:lnSpc>
                <a:spcPct val="150000"/>
              </a:lnSpc>
            </a:pP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Hoạt</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động</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Tìm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kiếm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Xem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tin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Thêm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giỏ</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Đăng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Xem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tin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mục</a:t>
            </a:r>
            <a:endParaRPr lang="en-US" dirty="0">
              <a:latin typeface="Times New Roman" panose="02020603050405020304" pitchFamily="18" charset="0"/>
              <a:cs typeface="Times New Roman" panose="02020603050405020304" pitchFamily="18" charset="0"/>
            </a:endParaRPr>
          </a:p>
        </p:txBody>
      </p:sp>
      <p:sp>
        <p:nvSpPr>
          <p:cNvPr id="34" name="!!7">
            <a:extLst>
              <a:ext uri="{FF2B5EF4-FFF2-40B4-BE49-F238E27FC236}">
                <a16:creationId xmlns:a16="http://schemas.microsoft.com/office/drawing/2014/main" id="{DA3037E7-EEFE-BC00-1F79-6C709A2369AC}"/>
              </a:ext>
            </a:extLst>
          </p:cNvPr>
          <p:cNvSpPr/>
          <p:nvPr/>
        </p:nvSpPr>
        <p:spPr>
          <a:xfrm>
            <a:off x="8279285" y="914400"/>
            <a:ext cx="6588048" cy="853440"/>
          </a:xfrm>
          <a:prstGeom prst="rect">
            <a:avLst/>
          </a:prstGeom>
          <a:noFill/>
          <a:ln/>
        </p:spPr>
        <p:txBody>
          <a:bodyPr wrap="none" rtlCol="0" anchor="t"/>
          <a:lstStyle/>
          <a:p>
            <a:pPr marL="0" indent="0" algn="ctr">
              <a:lnSpc>
                <a:spcPts val="2859"/>
              </a:lnSpc>
              <a:buNone/>
            </a:pPr>
            <a:r>
              <a:rPr lang="en-US" sz="4400" b="1" kern="0" spc="-46" dirty="0">
                <a:solidFill>
                  <a:srgbClr val="D75BE2"/>
                </a:solidFill>
                <a:latin typeface="Times New Roman" panose="02020603050405020304" pitchFamily="18" charset="0"/>
                <a:ea typeface="adonis-web" pitchFamily="34" charset="-122"/>
                <a:cs typeface="Times New Roman" panose="02020603050405020304" pitchFamily="18" charset="0"/>
              </a:rPr>
              <a:t>Giao </a:t>
            </a:r>
            <a:r>
              <a:rPr lang="en-US" sz="4400" b="1" kern="0" spc="-46" dirty="0" err="1">
                <a:solidFill>
                  <a:srgbClr val="D75BE2"/>
                </a:solidFill>
                <a:latin typeface="Times New Roman" panose="02020603050405020304" pitchFamily="18" charset="0"/>
                <a:ea typeface="adonis-web" pitchFamily="34" charset="-122"/>
                <a:cs typeface="Times New Roman" panose="02020603050405020304" pitchFamily="18" charset="0"/>
              </a:rPr>
              <a:t>diện</a:t>
            </a:r>
            <a:r>
              <a:rPr lang="en-US" sz="4400" b="1" kern="0" spc="-46" dirty="0">
                <a:solidFill>
                  <a:srgbClr val="D75BE2"/>
                </a:solidFill>
                <a:latin typeface="Times New Roman" panose="02020603050405020304" pitchFamily="18" charset="0"/>
                <a:ea typeface="adonis-web" pitchFamily="34" charset="-122"/>
                <a:cs typeface="Times New Roman" panose="02020603050405020304" pitchFamily="18" charset="0"/>
              </a:rPr>
              <a:t> </a:t>
            </a:r>
            <a:r>
              <a:rPr lang="en-US" sz="4400" b="1" kern="0" spc="-46" dirty="0" err="1">
                <a:solidFill>
                  <a:srgbClr val="D75BE2"/>
                </a:solidFill>
                <a:latin typeface="Times New Roman" panose="02020603050405020304" pitchFamily="18" charset="0"/>
                <a:ea typeface="adonis-web" pitchFamily="34" charset="-122"/>
                <a:cs typeface="Times New Roman" panose="02020603050405020304" pitchFamily="18" charset="0"/>
              </a:rPr>
              <a:t>trang</a:t>
            </a:r>
            <a:r>
              <a:rPr lang="en-US" sz="4400" b="1" kern="0" spc="-46" dirty="0">
                <a:solidFill>
                  <a:srgbClr val="D75BE2"/>
                </a:solidFill>
                <a:latin typeface="Times New Roman" panose="02020603050405020304" pitchFamily="18" charset="0"/>
                <a:ea typeface="adonis-web" pitchFamily="34" charset="-122"/>
                <a:cs typeface="Times New Roman" panose="02020603050405020304" pitchFamily="18" charset="0"/>
              </a:rPr>
              <a:t> </a:t>
            </a:r>
            <a:r>
              <a:rPr lang="en-US" sz="4400" b="1" kern="0" spc="-46" dirty="0" err="1">
                <a:solidFill>
                  <a:srgbClr val="D75BE2"/>
                </a:solidFill>
                <a:latin typeface="Times New Roman" panose="02020603050405020304" pitchFamily="18" charset="0"/>
                <a:ea typeface="adonis-web" pitchFamily="34" charset="-122"/>
                <a:cs typeface="Times New Roman" panose="02020603050405020304" pitchFamily="18" charset="0"/>
              </a:rPr>
              <a:t>chủ</a:t>
            </a:r>
            <a:r>
              <a:rPr lang="en-US" sz="4400" b="1" kern="0" spc="-46" dirty="0">
                <a:solidFill>
                  <a:srgbClr val="D75BE2"/>
                </a:solidFill>
                <a:latin typeface="Times New Roman" panose="02020603050405020304" pitchFamily="18" charset="0"/>
                <a:ea typeface="adonis-web" pitchFamily="34" charset="-122"/>
                <a:cs typeface="Times New Roman" panose="02020603050405020304" pitchFamily="18" charset="0"/>
              </a:rPr>
              <a:t> web </a:t>
            </a:r>
            <a:endParaRPr lang="en-US" sz="4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grpSp>
        <p:nvGrpSpPr>
          <p:cNvPr id="10" name="!!5">
            <a:extLst>
              <a:ext uri="{FF2B5EF4-FFF2-40B4-BE49-F238E27FC236}">
                <a16:creationId xmlns:a16="http://schemas.microsoft.com/office/drawing/2014/main" id="{68620844-B8F9-C982-F89D-A7D83D2B77BA}"/>
              </a:ext>
            </a:extLst>
          </p:cNvPr>
          <p:cNvGrpSpPr/>
          <p:nvPr/>
        </p:nvGrpSpPr>
        <p:grpSpPr>
          <a:xfrm>
            <a:off x="13991354" y="7610888"/>
            <a:ext cx="430054" cy="430054"/>
            <a:chOff x="668893" y="2609731"/>
            <a:chExt cx="430054" cy="430054"/>
          </a:xfrm>
        </p:grpSpPr>
        <p:sp>
          <p:nvSpPr>
            <p:cNvPr id="11" name="Shape 2">
              <a:extLst>
                <a:ext uri="{FF2B5EF4-FFF2-40B4-BE49-F238E27FC236}">
                  <a16:creationId xmlns:a16="http://schemas.microsoft.com/office/drawing/2014/main" id="{9E85579E-014D-7535-9569-D6CC7B3A3494}"/>
                </a:ext>
              </a:extLst>
            </p:cNvPr>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sp>
        <p:sp>
          <p:nvSpPr>
            <p:cNvPr id="12" name="Text 3">
              <a:extLst>
                <a:ext uri="{FF2B5EF4-FFF2-40B4-BE49-F238E27FC236}">
                  <a16:creationId xmlns:a16="http://schemas.microsoft.com/office/drawing/2014/main" id="{D8611381-6FC7-2AB3-7183-313D5A632803}"/>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r>
                <a:rPr lang="en-US" sz="2125" b="1" kern="0" spc="-42" dirty="0">
                  <a:solidFill>
                    <a:srgbClr val="272525"/>
                  </a:solidFill>
                  <a:latin typeface="adonis-web" pitchFamily="34" charset="0"/>
                  <a:ea typeface="adonis-web" pitchFamily="34" charset="-122"/>
                  <a:cs typeface="adonis-web" pitchFamily="34" charset="-120"/>
                </a:rPr>
                <a:t>16</a:t>
              </a:r>
              <a:endParaRPr lang="en-US" sz="2125" dirty="0"/>
            </a:p>
          </p:txBody>
        </p:sp>
      </p:grpSp>
      <p:grpSp>
        <p:nvGrpSpPr>
          <p:cNvPr id="13" name="Group 12">
            <a:extLst>
              <a:ext uri="{FF2B5EF4-FFF2-40B4-BE49-F238E27FC236}">
                <a16:creationId xmlns:a16="http://schemas.microsoft.com/office/drawing/2014/main" id="{B4BC4FA6-BB73-3450-A7B5-5856B4DEF7F1}"/>
              </a:ext>
            </a:extLst>
          </p:cNvPr>
          <p:cNvGrpSpPr/>
          <p:nvPr/>
        </p:nvGrpSpPr>
        <p:grpSpPr>
          <a:xfrm>
            <a:off x="14133279" y="5820312"/>
            <a:ext cx="286926" cy="288000"/>
            <a:chOff x="668893" y="2609731"/>
            <a:chExt cx="430054" cy="543331"/>
          </a:xfrm>
        </p:grpSpPr>
        <p:sp>
          <p:nvSpPr>
            <p:cNvPr id="14" name="Shape 2">
              <a:extLst>
                <a:ext uri="{FF2B5EF4-FFF2-40B4-BE49-F238E27FC236}">
                  <a16:creationId xmlns:a16="http://schemas.microsoft.com/office/drawing/2014/main" id="{A8988B14-1DE7-9503-28D3-D706AEC3A97F}"/>
                </a:ext>
              </a:extLst>
            </p:cNvPr>
            <p:cNvSpPr/>
            <p:nvPr/>
          </p:nvSpPr>
          <p:spPr>
            <a:xfrm>
              <a:off x="668893" y="2609731"/>
              <a:ext cx="430054" cy="543331"/>
            </a:xfrm>
            <a:prstGeom prst="roundRect">
              <a:avLst>
                <a:gd name="adj" fmla="val 18667"/>
              </a:avLst>
            </a:prstGeom>
            <a:solidFill>
              <a:srgbClr val="F4D4F7"/>
            </a:solidFill>
            <a:ln w="7620">
              <a:solidFill>
                <a:srgbClr val="DABADD"/>
              </a:solidFill>
              <a:prstDash val="solid"/>
            </a:ln>
          </p:spPr>
          <p:txBody>
            <a:bodyPr/>
            <a:lstStyle/>
            <a:p>
              <a:endParaRPr lang="en-US" dirty="0"/>
            </a:p>
          </p:txBody>
        </p:sp>
        <p:sp>
          <p:nvSpPr>
            <p:cNvPr id="15" name="Text 3">
              <a:extLst>
                <a:ext uri="{FF2B5EF4-FFF2-40B4-BE49-F238E27FC236}">
                  <a16:creationId xmlns:a16="http://schemas.microsoft.com/office/drawing/2014/main" id="{D8A8E22E-6B11-BBBD-025B-52B78499B83D}"/>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endParaRPr lang="en-US" sz="2125" dirty="0"/>
            </a:p>
          </p:txBody>
        </p:sp>
      </p:grpSp>
      <p:grpSp>
        <p:nvGrpSpPr>
          <p:cNvPr id="16" name="Group 15">
            <a:extLst>
              <a:ext uri="{FF2B5EF4-FFF2-40B4-BE49-F238E27FC236}">
                <a16:creationId xmlns:a16="http://schemas.microsoft.com/office/drawing/2014/main" id="{F3AA02B3-6BA1-9DD2-8EC0-31D40BDB7B7F}"/>
              </a:ext>
            </a:extLst>
          </p:cNvPr>
          <p:cNvGrpSpPr/>
          <p:nvPr/>
        </p:nvGrpSpPr>
        <p:grpSpPr>
          <a:xfrm>
            <a:off x="14132205" y="6269419"/>
            <a:ext cx="288000" cy="288000"/>
            <a:chOff x="668893" y="4023122"/>
            <a:chExt cx="430054" cy="430054"/>
          </a:xfrm>
        </p:grpSpPr>
        <p:sp>
          <p:nvSpPr>
            <p:cNvPr id="17" name="Shape 6">
              <a:extLst>
                <a:ext uri="{FF2B5EF4-FFF2-40B4-BE49-F238E27FC236}">
                  <a16:creationId xmlns:a16="http://schemas.microsoft.com/office/drawing/2014/main" id="{BF18E5D7-A373-A623-4C83-2247FC1456D3}"/>
                </a:ext>
              </a:extLst>
            </p:cNvPr>
            <p:cNvSpPr/>
            <p:nvPr/>
          </p:nvSpPr>
          <p:spPr>
            <a:xfrm>
              <a:off x="668893" y="4023122"/>
              <a:ext cx="430054" cy="430054"/>
            </a:xfrm>
            <a:prstGeom prst="roundRect">
              <a:avLst>
                <a:gd name="adj" fmla="val 18667"/>
              </a:avLst>
            </a:prstGeom>
            <a:solidFill>
              <a:srgbClr val="F4D4F7"/>
            </a:solidFill>
            <a:ln w="7620">
              <a:solidFill>
                <a:srgbClr val="DABADD"/>
              </a:solidFill>
              <a:prstDash val="solid"/>
            </a:ln>
          </p:spPr>
        </p:sp>
        <p:sp>
          <p:nvSpPr>
            <p:cNvPr id="18" name="Text 7">
              <a:extLst>
                <a:ext uri="{FF2B5EF4-FFF2-40B4-BE49-F238E27FC236}">
                  <a16:creationId xmlns:a16="http://schemas.microsoft.com/office/drawing/2014/main" id="{ABB5971D-92B2-F9CE-66D9-217AC19395F0}"/>
                </a:ext>
              </a:extLst>
            </p:cNvPr>
            <p:cNvSpPr/>
            <p:nvPr/>
          </p:nvSpPr>
          <p:spPr>
            <a:xfrm>
              <a:off x="809744" y="4103251"/>
              <a:ext cx="148233" cy="269796"/>
            </a:xfrm>
            <a:prstGeom prst="rect">
              <a:avLst/>
            </a:prstGeom>
            <a:noFill/>
            <a:ln/>
          </p:spPr>
          <p:txBody>
            <a:bodyPr wrap="none" rtlCol="0" anchor="t"/>
            <a:lstStyle/>
            <a:p>
              <a:pPr marL="0" indent="0" algn="ctr">
                <a:lnSpc>
                  <a:spcPts val="2125"/>
                </a:lnSpc>
                <a:buNone/>
              </a:pPr>
              <a:endParaRPr lang="en-US" sz="2125" dirty="0"/>
            </a:p>
          </p:txBody>
        </p:sp>
      </p:grpSp>
      <p:grpSp>
        <p:nvGrpSpPr>
          <p:cNvPr id="19" name="Group 18">
            <a:extLst>
              <a:ext uri="{FF2B5EF4-FFF2-40B4-BE49-F238E27FC236}">
                <a16:creationId xmlns:a16="http://schemas.microsoft.com/office/drawing/2014/main" id="{48F5C06F-5B81-F1A0-5256-F68B1958A9B9}"/>
              </a:ext>
            </a:extLst>
          </p:cNvPr>
          <p:cNvGrpSpPr/>
          <p:nvPr/>
        </p:nvGrpSpPr>
        <p:grpSpPr>
          <a:xfrm>
            <a:off x="14132205" y="6685816"/>
            <a:ext cx="288000" cy="288000"/>
            <a:chOff x="668893" y="5130760"/>
            <a:chExt cx="430054" cy="430054"/>
          </a:xfrm>
        </p:grpSpPr>
        <p:sp>
          <p:nvSpPr>
            <p:cNvPr id="20" name="Shape 10">
              <a:extLst>
                <a:ext uri="{FF2B5EF4-FFF2-40B4-BE49-F238E27FC236}">
                  <a16:creationId xmlns:a16="http://schemas.microsoft.com/office/drawing/2014/main" id="{70E508B7-10CA-390D-BF93-0DBD3E17C4FE}"/>
                </a:ext>
              </a:extLst>
            </p:cNvPr>
            <p:cNvSpPr/>
            <p:nvPr/>
          </p:nvSpPr>
          <p:spPr>
            <a:xfrm>
              <a:off x="668893" y="5130760"/>
              <a:ext cx="430054" cy="430054"/>
            </a:xfrm>
            <a:prstGeom prst="roundRect">
              <a:avLst>
                <a:gd name="adj" fmla="val 18667"/>
              </a:avLst>
            </a:prstGeom>
            <a:solidFill>
              <a:srgbClr val="F4D4F7"/>
            </a:solidFill>
            <a:ln w="7620">
              <a:solidFill>
                <a:srgbClr val="DABADD"/>
              </a:solidFill>
              <a:prstDash val="solid"/>
            </a:ln>
          </p:spPr>
        </p:sp>
        <p:sp>
          <p:nvSpPr>
            <p:cNvPr id="21" name="Text 11">
              <a:extLst>
                <a:ext uri="{FF2B5EF4-FFF2-40B4-BE49-F238E27FC236}">
                  <a16:creationId xmlns:a16="http://schemas.microsoft.com/office/drawing/2014/main" id="{2F82B145-F27A-B345-58B3-B1F865DED786}"/>
                </a:ext>
              </a:extLst>
            </p:cNvPr>
            <p:cNvSpPr/>
            <p:nvPr/>
          </p:nvSpPr>
          <p:spPr>
            <a:xfrm>
              <a:off x="809744" y="5210889"/>
              <a:ext cx="148233" cy="269796"/>
            </a:xfrm>
            <a:prstGeom prst="rect">
              <a:avLst/>
            </a:prstGeom>
            <a:noFill/>
            <a:ln/>
          </p:spPr>
          <p:txBody>
            <a:bodyPr wrap="none" rtlCol="0" anchor="t"/>
            <a:lstStyle/>
            <a:p>
              <a:pPr marL="0" indent="0" algn="ctr">
                <a:lnSpc>
                  <a:spcPts val="2125"/>
                </a:lnSpc>
                <a:buNone/>
              </a:pPr>
              <a:endParaRPr lang="en-US" sz="2125" dirty="0"/>
            </a:p>
          </p:txBody>
        </p:sp>
      </p:grpSp>
      <p:grpSp>
        <p:nvGrpSpPr>
          <p:cNvPr id="22" name="Group 21">
            <a:extLst>
              <a:ext uri="{FF2B5EF4-FFF2-40B4-BE49-F238E27FC236}">
                <a16:creationId xmlns:a16="http://schemas.microsoft.com/office/drawing/2014/main" id="{90E06AE2-BBC8-9D78-88AE-B2D0B096979F}"/>
              </a:ext>
            </a:extLst>
          </p:cNvPr>
          <p:cNvGrpSpPr/>
          <p:nvPr/>
        </p:nvGrpSpPr>
        <p:grpSpPr>
          <a:xfrm>
            <a:off x="14126233" y="7120719"/>
            <a:ext cx="288000" cy="288000"/>
            <a:chOff x="668893" y="6544151"/>
            <a:chExt cx="430054" cy="430054"/>
          </a:xfrm>
        </p:grpSpPr>
        <p:sp>
          <p:nvSpPr>
            <p:cNvPr id="23" name="Shape 14">
              <a:extLst>
                <a:ext uri="{FF2B5EF4-FFF2-40B4-BE49-F238E27FC236}">
                  <a16:creationId xmlns:a16="http://schemas.microsoft.com/office/drawing/2014/main" id="{B4FC3353-6BE3-5419-2748-88E75C0305F7}"/>
                </a:ext>
              </a:extLst>
            </p:cNvPr>
            <p:cNvSpPr/>
            <p:nvPr/>
          </p:nvSpPr>
          <p:spPr>
            <a:xfrm>
              <a:off x="668893" y="6544151"/>
              <a:ext cx="430054" cy="430054"/>
            </a:xfrm>
            <a:prstGeom prst="roundRect">
              <a:avLst>
                <a:gd name="adj" fmla="val 18667"/>
              </a:avLst>
            </a:prstGeom>
            <a:solidFill>
              <a:srgbClr val="F4D4F7"/>
            </a:solidFill>
            <a:ln w="7620">
              <a:solidFill>
                <a:srgbClr val="DABADD"/>
              </a:solidFill>
              <a:prstDash val="solid"/>
            </a:ln>
          </p:spPr>
        </p:sp>
        <p:sp>
          <p:nvSpPr>
            <p:cNvPr id="24" name="Text 15">
              <a:extLst>
                <a:ext uri="{FF2B5EF4-FFF2-40B4-BE49-F238E27FC236}">
                  <a16:creationId xmlns:a16="http://schemas.microsoft.com/office/drawing/2014/main" id="{9A00D3C8-D328-C7B7-D91F-0DBB05A23894}"/>
                </a:ext>
              </a:extLst>
            </p:cNvPr>
            <p:cNvSpPr/>
            <p:nvPr/>
          </p:nvSpPr>
          <p:spPr>
            <a:xfrm>
              <a:off x="809744" y="6624280"/>
              <a:ext cx="148233" cy="269796"/>
            </a:xfrm>
            <a:prstGeom prst="rect">
              <a:avLst/>
            </a:prstGeom>
            <a:noFill/>
            <a:ln/>
          </p:spPr>
          <p:txBody>
            <a:bodyPr wrap="none" rtlCol="0" anchor="t"/>
            <a:lstStyle/>
            <a:p>
              <a:pPr marL="0" indent="0" algn="ctr">
                <a:lnSpc>
                  <a:spcPts val="2125"/>
                </a:lnSpc>
                <a:buNone/>
              </a:pPr>
              <a:endParaRPr lang="en-US" sz="2125" dirty="0"/>
            </a:p>
          </p:txBody>
        </p:sp>
      </p:grpSp>
      <p:sp>
        <p:nvSpPr>
          <p:cNvPr id="33" name="TextBox 32">
            <a:extLst>
              <a:ext uri="{FF2B5EF4-FFF2-40B4-BE49-F238E27FC236}">
                <a16:creationId xmlns:a16="http://schemas.microsoft.com/office/drawing/2014/main" id="{9C125F3E-A2E4-92A1-36D4-C9D58AA82C2D}"/>
              </a:ext>
            </a:extLst>
          </p:cNvPr>
          <p:cNvSpPr txBox="1"/>
          <p:nvPr/>
        </p:nvSpPr>
        <p:spPr>
          <a:xfrm>
            <a:off x="2742676" y="5070871"/>
            <a:ext cx="4663964" cy="2951064"/>
          </a:xfrm>
          <a:prstGeom prst="rect">
            <a:avLst/>
          </a:prstGeom>
          <a:noFill/>
        </p:spPr>
        <p:txBody>
          <a:bodyPr wrap="square">
            <a:spAutoFit/>
          </a:bodyPr>
          <a:lstStyle/>
          <a:p>
            <a:pPr algn="just">
              <a:lnSpc>
                <a:spcPct val="150000"/>
              </a:lnSpc>
            </a:pP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Mô</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nhập</a:t>
            </a:r>
            <a:endParaRPr lang="en-US" dirty="0">
              <a:latin typeface="Times New Roman" panose="02020603050405020304" pitchFamily="18" charset="0"/>
              <a:cs typeface="Times New Roman" panose="02020603050405020304" pitchFamily="18" charset="0"/>
            </a:endParaRPr>
          </a:p>
          <a:p>
            <a:pPr algn="just">
              <a:lnSpc>
                <a:spcPct val="150000"/>
              </a:lnSpc>
            </a:pP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Hoạt</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động</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Load các sản phẩm khi người dùng thêm vào giỏ hàng</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Nhấn [Xóa] =&gt; xóa sản phẩm khỏi giỏ hàng</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Nhấn [Cập nhật] =&gt; cập nhật giỏ hàng</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Đặt hàng =&gt; Nhấn [Thanh toán]</a:t>
            </a:r>
            <a:endParaRPr lang="en-US" dirty="0">
              <a:latin typeface="Times New Roman" panose="02020603050405020304" pitchFamily="18" charset="0"/>
              <a:cs typeface="Times New Roman" panose="02020603050405020304" pitchFamily="18" charset="0"/>
            </a:endParaRPr>
          </a:p>
        </p:txBody>
      </p:sp>
      <p:sp>
        <p:nvSpPr>
          <p:cNvPr id="34" name="!!7">
            <a:extLst>
              <a:ext uri="{FF2B5EF4-FFF2-40B4-BE49-F238E27FC236}">
                <a16:creationId xmlns:a16="http://schemas.microsoft.com/office/drawing/2014/main" id="{DA3037E7-EEFE-BC00-1F79-6C709A2369AC}"/>
              </a:ext>
            </a:extLst>
          </p:cNvPr>
          <p:cNvSpPr/>
          <p:nvPr/>
        </p:nvSpPr>
        <p:spPr>
          <a:xfrm>
            <a:off x="8279285" y="914400"/>
            <a:ext cx="6588048" cy="853440"/>
          </a:xfrm>
          <a:prstGeom prst="rect">
            <a:avLst/>
          </a:prstGeom>
          <a:noFill/>
          <a:ln/>
        </p:spPr>
        <p:txBody>
          <a:bodyPr wrap="none" rtlCol="0" anchor="t"/>
          <a:lstStyle/>
          <a:p>
            <a:pPr marL="0" indent="0" algn="ctr">
              <a:lnSpc>
                <a:spcPts val="2859"/>
              </a:lnSpc>
              <a:buNone/>
            </a:pPr>
            <a:r>
              <a:rPr lang="en-US" sz="4400" b="1" kern="0" spc="-46" dirty="0">
                <a:solidFill>
                  <a:srgbClr val="D75BE2"/>
                </a:solidFill>
                <a:latin typeface="Times New Roman" panose="02020603050405020304" pitchFamily="18" charset="0"/>
                <a:ea typeface="adonis-web" pitchFamily="34" charset="-122"/>
                <a:cs typeface="Times New Roman" panose="02020603050405020304" pitchFamily="18" charset="0"/>
              </a:rPr>
              <a:t>Giao </a:t>
            </a:r>
            <a:r>
              <a:rPr lang="en-US" sz="4400" b="1" kern="0" spc="-46" dirty="0" err="1">
                <a:solidFill>
                  <a:srgbClr val="D75BE2"/>
                </a:solidFill>
                <a:latin typeface="Times New Roman" panose="02020603050405020304" pitchFamily="18" charset="0"/>
                <a:ea typeface="adonis-web" pitchFamily="34" charset="-122"/>
                <a:cs typeface="Times New Roman" panose="02020603050405020304" pitchFamily="18" charset="0"/>
              </a:rPr>
              <a:t>diện</a:t>
            </a:r>
            <a:r>
              <a:rPr lang="en-US" sz="4400" b="1" kern="0" spc="-46" dirty="0">
                <a:solidFill>
                  <a:srgbClr val="D75BE2"/>
                </a:solidFill>
                <a:latin typeface="Times New Roman" panose="02020603050405020304" pitchFamily="18" charset="0"/>
                <a:ea typeface="adonis-web" pitchFamily="34" charset="-122"/>
                <a:cs typeface="Times New Roman" panose="02020603050405020304" pitchFamily="18" charset="0"/>
              </a:rPr>
              <a:t> </a:t>
            </a:r>
            <a:r>
              <a:rPr lang="en-US" sz="4400" b="1" kern="0" spc="-46" dirty="0" err="1">
                <a:solidFill>
                  <a:srgbClr val="D75BE2"/>
                </a:solidFill>
                <a:latin typeface="Times New Roman" panose="02020603050405020304" pitchFamily="18" charset="0"/>
                <a:ea typeface="adonis-web" pitchFamily="34" charset="-122"/>
                <a:cs typeface="Times New Roman" panose="02020603050405020304" pitchFamily="18" charset="0"/>
              </a:rPr>
              <a:t>giỏ</a:t>
            </a:r>
            <a:r>
              <a:rPr lang="en-US" sz="4400" b="1" kern="0" spc="-46" dirty="0">
                <a:solidFill>
                  <a:srgbClr val="D75BE2"/>
                </a:solidFill>
                <a:latin typeface="Times New Roman" panose="02020603050405020304" pitchFamily="18" charset="0"/>
                <a:ea typeface="adonis-web" pitchFamily="34" charset="-122"/>
                <a:cs typeface="Times New Roman" panose="02020603050405020304" pitchFamily="18" charset="0"/>
              </a:rPr>
              <a:t> </a:t>
            </a:r>
            <a:r>
              <a:rPr lang="en-US" sz="4400" b="1" kern="0" spc="-46" dirty="0" err="1">
                <a:solidFill>
                  <a:srgbClr val="D75BE2"/>
                </a:solidFill>
                <a:latin typeface="Times New Roman" panose="02020603050405020304" pitchFamily="18" charset="0"/>
                <a:ea typeface="adonis-web" pitchFamily="34" charset="-122"/>
                <a:cs typeface="Times New Roman" panose="02020603050405020304" pitchFamily="18" charset="0"/>
              </a:rPr>
              <a:t>hàng</a:t>
            </a:r>
            <a:endParaRPr lang="en-US" sz="4400" dirty="0">
              <a:latin typeface="Times New Roman" panose="02020603050405020304" pitchFamily="18"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EF52D03F-4318-C923-3859-F58489047C1C}"/>
              </a:ext>
            </a:extLst>
          </p:cNvPr>
          <p:cNvPicPr>
            <a:picLocks noChangeAspect="1"/>
          </p:cNvPicPr>
          <p:nvPr/>
        </p:nvPicPr>
        <p:blipFill>
          <a:blip r:embed="rId4"/>
          <a:stretch>
            <a:fillRect/>
          </a:stretch>
        </p:blipFill>
        <p:spPr>
          <a:xfrm>
            <a:off x="0" y="0"/>
            <a:ext cx="8835363" cy="4968240"/>
          </a:xfrm>
          <a:prstGeom prst="rect">
            <a:avLst/>
          </a:prstGeom>
        </p:spPr>
      </p:pic>
    </p:spTree>
    <p:extLst>
      <p:ext uri="{BB962C8B-B14F-4D97-AF65-F5344CB8AC3E}">
        <p14:creationId xmlns:p14="http://schemas.microsoft.com/office/powerpoint/2010/main" val="863337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grpSp>
        <p:nvGrpSpPr>
          <p:cNvPr id="10" name="!!5">
            <a:extLst>
              <a:ext uri="{FF2B5EF4-FFF2-40B4-BE49-F238E27FC236}">
                <a16:creationId xmlns:a16="http://schemas.microsoft.com/office/drawing/2014/main" id="{68620844-B8F9-C982-F89D-A7D83D2B77BA}"/>
              </a:ext>
            </a:extLst>
          </p:cNvPr>
          <p:cNvGrpSpPr/>
          <p:nvPr/>
        </p:nvGrpSpPr>
        <p:grpSpPr>
          <a:xfrm>
            <a:off x="13991354" y="7610888"/>
            <a:ext cx="430054" cy="430054"/>
            <a:chOff x="668893" y="2609731"/>
            <a:chExt cx="430054" cy="430054"/>
          </a:xfrm>
        </p:grpSpPr>
        <p:sp>
          <p:nvSpPr>
            <p:cNvPr id="11" name="Shape 2">
              <a:extLst>
                <a:ext uri="{FF2B5EF4-FFF2-40B4-BE49-F238E27FC236}">
                  <a16:creationId xmlns:a16="http://schemas.microsoft.com/office/drawing/2014/main" id="{9E85579E-014D-7535-9569-D6CC7B3A3494}"/>
                </a:ext>
              </a:extLst>
            </p:cNvPr>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sp>
        <p:sp>
          <p:nvSpPr>
            <p:cNvPr id="12" name="Text 3">
              <a:extLst>
                <a:ext uri="{FF2B5EF4-FFF2-40B4-BE49-F238E27FC236}">
                  <a16:creationId xmlns:a16="http://schemas.microsoft.com/office/drawing/2014/main" id="{D8611381-6FC7-2AB3-7183-313D5A632803}"/>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r>
                <a:rPr lang="en-US" sz="2125" b="1" kern="0" spc="-42" dirty="0">
                  <a:solidFill>
                    <a:srgbClr val="272525"/>
                  </a:solidFill>
                  <a:latin typeface="adonis-web" pitchFamily="34" charset="0"/>
                  <a:ea typeface="adonis-web" pitchFamily="34" charset="-122"/>
                  <a:cs typeface="adonis-web" pitchFamily="34" charset="-120"/>
                </a:rPr>
                <a:t>17</a:t>
              </a:r>
              <a:endParaRPr lang="en-US" sz="2125" dirty="0"/>
            </a:p>
          </p:txBody>
        </p:sp>
      </p:grpSp>
      <p:grpSp>
        <p:nvGrpSpPr>
          <p:cNvPr id="13" name="Group 12">
            <a:extLst>
              <a:ext uri="{FF2B5EF4-FFF2-40B4-BE49-F238E27FC236}">
                <a16:creationId xmlns:a16="http://schemas.microsoft.com/office/drawing/2014/main" id="{B4BC4FA6-BB73-3450-A7B5-5856B4DEF7F1}"/>
              </a:ext>
            </a:extLst>
          </p:cNvPr>
          <p:cNvGrpSpPr/>
          <p:nvPr/>
        </p:nvGrpSpPr>
        <p:grpSpPr>
          <a:xfrm>
            <a:off x="14133279" y="5820312"/>
            <a:ext cx="286926" cy="288000"/>
            <a:chOff x="668893" y="2609731"/>
            <a:chExt cx="430054" cy="543331"/>
          </a:xfrm>
        </p:grpSpPr>
        <p:sp>
          <p:nvSpPr>
            <p:cNvPr id="14" name="Shape 2">
              <a:extLst>
                <a:ext uri="{FF2B5EF4-FFF2-40B4-BE49-F238E27FC236}">
                  <a16:creationId xmlns:a16="http://schemas.microsoft.com/office/drawing/2014/main" id="{A8988B14-1DE7-9503-28D3-D706AEC3A97F}"/>
                </a:ext>
              </a:extLst>
            </p:cNvPr>
            <p:cNvSpPr/>
            <p:nvPr/>
          </p:nvSpPr>
          <p:spPr>
            <a:xfrm>
              <a:off x="668893" y="2609731"/>
              <a:ext cx="430054" cy="543331"/>
            </a:xfrm>
            <a:prstGeom prst="roundRect">
              <a:avLst>
                <a:gd name="adj" fmla="val 18667"/>
              </a:avLst>
            </a:prstGeom>
            <a:solidFill>
              <a:srgbClr val="F4D4F7"/>
            </a:solidFill>
            <a:ln w="7620">
              <a:solidFill>
                <a:srgbClr val="DABADD"/>
              </a:solidFill>
              <a:prstDash val="solid"/>
            </a:ln>
          </p:spPr>
          <p:txBody>
            <a:bodyPr/>
            <a:lstStyle/>
            <a:p>
              <a:endParaRPr lang="en-US" dirty="0"/>
            </a:p>
          </p:txBody>
        </p:sp>
        <p:sp>
          <p:nvSpPr>
            <p:cNvPr id="15" name="Text 3">
              <a:extLst>
                <a:ext uri="{FF2B5EF4-FFF2-40B4-BE49-F238E27FC236}">
                  <a16:creationId xmlns:a16="http://schemas.microsoft.com/office/drawing/2014/main" id="{D8A8E22E-6B11-BBBD-025B-52B78499B83D}"/>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endParaRPr lang="en-US" sz="2125" dirty="0"/>
            </a:p>
          </p:txBody>
        </p:sp>
      </p:grpSp>
      <p:grpSp>
        <p:nvGrpSpPr>
          <p:cNvPr id="16" name="Group 15">
            <a:extLst>
              <a:ext uri="{FF2B5EF4-FFF2-40B4-BE49-F238E27FC236}">
                <a16:creationId xmlns:a16="http://schemas.microsoft.com/office/drawing/2014/main" id="{F3AA02B3-6BA1-9DD2-8EC0-31D40BDB7B7F}"/>
              </a:ext>
            </a:extLst>
          </p:cNvPr>
          <p:cNvGrpSpPr/>
          <p:nvPr/>
        </p:nvGrpSpPr>
        <p:grpSpPr>
          <a:xfrm>
            <a:off x="14132205" y="6269419"/>
            <a:ext cx="288000" cy="288000"/>
            <a:chOff x="668893" y="4023122"/>
            <a:chExt cx="430054" cy="430054"/>
          </a:xfrm>
        </p:grpSpPr>
        <p:sp>
          <p:nvSpPr>
            <p:cNvPr id="17" name="Shape 6">
              <a:extLst>
                <a:ext uri="{FF2B5EF4-FFF2-40B4-BE49-F238E27FC236}">
                  <a16:creationId xmlns:a16="http://schemas.microsoft.com/office/drawing/2014/main" id="{BF18E5D7-A373-A623-4C83-2247FC1456D3}"/>
                </a:ext>
              </a:extLst>
            </p:cNvPr>
            <p:cNvSpPr/>
            <p:nvPr/>
          </p:nvSpPr>
          <p:spPr>
            <a:xfrm>
              <a:off x="668893" y="4023122"/>
              <a:ext cx="430054" cy="430054"/>
            </a:xfrm>
            <a:prstGeom prst="roundRect">
              <a:avLst>
                <a:gd name="adj" fmla="val 18667"/>
              </a:avLst>
            </a:prstGeom>
            <a:solidFill>
              <a:srgbClr val="F4D4F7"/>
            </a:solidFill>
            <a:ln w="7620">
              <a:solidFill>
                <a:srgbClr val="DABADD"/>
              </a:solidFill>
              <a:prstDash val="solid"/>
            </a:ln>
          </p:spPr>
        </p:sp>
        <p:sp>
          <p:nvSpPr>
            <p:cNvPr id="18" name="Text 7">
              <a:extLst>
                <a:ext uri="{FF2B5EF4-FFF2-40B4-BE49-F238E27FC236}">
                  <a16:creationId xmlns:a16="http://schemas.microsoft.com/office/drawing/2014/main" id="{ABB5971D-92B2-F9CE-66D9-217AC19395F0}"/>
                </a:ext>
              </a:extLst>
            </p:cNvPr>
            <p:cNvSpPr/>
            <p:nvPr/>
          </p:nvSpPr>
          <p:spPr>
            <a:xfrm>
              <a:off x="809744" y="4103251"/>
              <a:ext cx="148233" cy="269796"/>
            </a:xfrm>
            <a:prstGeom prst="rect">
              <a:avLst/>
            </a:prstGeom>
            <a:noFill/>
            <a:ln/>
          </p:spPr>
          <p:txBody>
            <a:bodyPr wrap="none" rtlCol="0" anchor="t"/>
            <a:lstStyle/>
            <a:p>
              <a:pPr marL="0" indent="0" algn="ctr">
                <a:lnSpc>
                  <a:spcPts val="2125"/>
                </a:lnSpc>
                <a:buNone/>
              </a:pPr>
              <a:endParaRPr lang="en-US" sz="2125" dirty="0"/>
            </a:p>
          </p:txBody>
        </p:sp>
      </p:grpSp>
      <p:grpSp>
        <p:nvGrpSpPr>
          <p:cNvPr id="19" name="Group 18">
            <a:extLst>
              <a:ext uri="{FF2B5EF4-FFF2-40B4-BE49-F238E27FC236}">
                <a16:creationId xmlns:a16="http://schemas.microsoft.com/office/drawing/2014/main" id="{48F5C06F-5B81-F1A0-5256-F68B1958A9B9}"/>
              </a:ext>
            </a:extLst>
          </p:cNvPr>
          <p:cNvGrpSpPr/>
          <p:nvPr/>
        </p:nvGrpSpPr>
        <p:grpSpPr>
          <a:xfrm>
            <a:off x="14132205" y="6685816"/>
            <a:ext cx="288000" cy="288000"/>
            <a:chOff x="668893" y="5130760"/>
            <a:chExt cx="430054" cy="430054"/>
          </a:xfrm>
        </p:grpSpPr>
        <p:sp>
          <p:nvSpPr>
            <p:cNvPr id="20" name="Shape 10">
              <a:extLst>
                <a:ext uri="{FF2B5EF4-FFF2-40B4-BE49-F238E27FC236}">
                  <a16:creationId xmlns:a16="http://schemas.microsoft.com/office/drawing/2014/main" id="{70E508B7-10CA-390D-BF93-0DBD3E17C4FE}"/>
                </a:ext>
              </a:extLst>
            </p:cNvPr>
            <p:cNvSpPr/>
            <p:nvPr/>
          </p:nvSpPr>
          <p:spPr>
            <a:xfrm>
              <a:off x="668893" y="5130760"/>
              <a:ext cx="430054" cy="430054"/>
            </a:xfrm>
            <a:prstGeom prst="roundRect">
              <a:avLst>
                <a:gd name="adj" fmla="val 18667"/>
              </a:avLst>
            </a:prstGeom>
            <a:solidFill>
              <a:srgbClr val="F4D4F7"/>
            </a:solidFill>
            <a:ln w="7620">
              <a:solidFill>
                <a:srgbClr val="DABADD"/>
              </a:solidFill>
              <a:prstDash val="solid"/>
            </a:ln>
          </p:spPr>
        </p:sp>
        <p:sp>
          <p:nvSpPr>
            <p:cNvPr id="21" name="Text 11">
              <a:extLst>
                <a:ext uri="{FF2B5EF4-FFF2-40B4-BE49-F238E27FC236}">
                  <a16:creationId xmlns:a16="http://schemas.microsoft.com/office/drawing/2014/main" id="{2F82B145-F27A-B345-58B3-B1F865DED786}"/>
                </a:ext>
              </a:extLst>
            </p:cNvPr>
            <p:cNvSpPr/>
            <p:nvPr/>
          </p:nvSpPr>
          <p:spPr>
            <a:xfrm>
              <a:off x="809744" y="5210889"/>
              <a:ext cx="148233" cy="269796"/>
            </a:xfrm>
            <a:prstGeom prst="rect">
              <a:avLst/>
            </a:prstGeom>
            <a:noFill/>
            <a:ln/>
          </p:spPr>
          <p:txBody>
            <a:bodyPr wrap="none" rtlCol="0" anchor="t"/>
            <a:lstStyle/>
            <a:p>
              <a:pPr marL="0" indent="0" algn="ctr">
                <a:lnSpc>
                  <a:spcPts val="2125"/>
                </a:lnSpc>
                <a:buNone/>
              </a:pPr>
              <a:endParaRPr lang="en-US" sz="2125" dirty="0"/>
            </a:p>
          </p:txBody>
        </p:sp>
      </p:grpSp>
      <p:grpSp>
        <p:nvGrpSpPr>
          <p:cNvPr id="22" name="Group 21">
            <a:extLst>
              <a:ext uri="{FF2B5EF4-FFF2-40B4-BE49-F238E27FC236}">
                <a16:creationId xmlns:a16="http://schemas.microsoft.com/office/drawing/2014/main" id="{90E06AE2-BBC8-9D78-88AE-B2D0B096979F}"/>
              </a:ext>
            </a:extLst>
          </p:cNvPr>
          <p:cNvGrpSpPr/>
          <p:nvPr/>
        </p:nvGrpSpPr>
        <p:grpSpPr>
          <a:xfrm>
            <a:off x="14126233" y="7120719"/>
            <a:ext cx="288000" cy="288000"/>
            <a:chOff x="668893" y="6544151"/>
            <a:chExt cx="430054" cy="430054"/>
          </a:xfrm>
        </p:grpSpPr>
        <p:sp>
          <p:nvSpPr>
            <p:cNvPr id="23" name="Shape 14">
              <a:extLst>
                <a:ext uri="{FF2B5EF4-FFF2-40B4-BE49-F238E27FC236}">
                  <a16:creationId xmlns:a16="http://schemas.microsoft.com/office/drawing/2014/main" id="{B4FC3353-6BE3-5419-2748-88E75C0305F7}"/>
                </a:ext>
              </a:extLst>
            </p:cNvPr>
            <p:cNvSpPr/>
            <p:nvPr/>
          </p:nvSpPr>
          <p:spPr>
            <a:xfrm>
              <a:off x="668893" y="6544151"/>
              <a:ext cx="430054" cy="430054"/>
            </a:xfrm>
            <a:prstGeom prst="roundRect">
              <a:avLst>
                <a:gd name="adj" fmla="val 18667"/>
              </a:avLst>
            </a:prstGeom>
            <a:solidFill>
              <a:srgbClr val="F4D4F7"/>
            </a:solidFill>
            <a:ln w="7620">
              <a:solidFill>
                <a:srgbClr val="DABADD"/>
              </a:solidFill>
              <a:prstDash val="solid"/>
            </a:ln>
          </p:spPr>
        </p:sp>
        <p:sp>
          <p:nvSpPr>
            <p:cNvPr id="24" name="Text 15">
              <a:extLst>
                <a:ext uri="{FF2B5EF4-FFF2-40B4-BE49-F238E27FC236}">
                  <a16:creationId xmlns:a16="http://schemas.microsoft.com/office/drawing/2014/main" id="{9A00D3C8-D328-C7B7-D91F-0DBB05A23894}"/>
                </a:ext>
              </a:extLst>
            </p:cNvPr>
            <p:cNvSpPr/>
            <p:nvPr/>
          </p:nvSpPr>
          <p:spPr>
            <a:xfrm>
              <a:off x="809744" y="6624280"/>
              <a:ext cx="148233" cy="269796"/>
            </a:xfrm>
            <a:prstGeom prst="rect">
              <a:avLst/>
            </a:prstGeom>
            <a:noFill/>
            <a:ln/>
          </p:spPr>
          <p:txBody>
            <a:bodyPr wrap="none" rtlCol="0" anchor="t"/>
            <a:lstStyle/>
            <a:p>
              <a:pPr marL="0" indent="0" algn="ctr">
                <a:lnSpc>
                  <a:spcPts val="2125"/>
                </a:lnSpc>
                <a:buNone/>
              </a:pPr>
              <a:endParaRPr lang="en-US" sz="2125" dirty="0"/>
            </a:p>
          </p:txBody>
        </p:sp>
      </p:grpSp>
      <p:sp>
        <p:nvSpPr>
          <p:cNvPr id="33" name="TextBox 32">
            <a:extLst>
              <a:ext uri="{FF2B5EF4-FFF2-40B4-BE49-F238E27FC236}">
                <a16:creationId xmlns:a16="http://schemas.microsoft.com/office/drawing/2014/main" id="{9C125F3E-A2E4-92A1-36D4-C9D58AA82C2D}"/>
              </a:ext>
            </a:extLst>
          </p:cNvPr>
          <p:cNvSpPr txBox="1"/>
          <p:nvPr/>
        </p:nvSpPr>
        <p:spPr>
          <a:xfrm>
            <a:off x="9462269" y="266047"/>
            <a:ext cx="4663964" cy="2951064"/>
          </a:xfrm>
          <a:prstGeom prst="rect">
            <a:avLst/>
          </a:prstGeom>
          <a:noFill/>
        </p:spPr>
        <p:txBody>
          <a:bodyPr wrap="square">
            <a:spAutoFit/>
          </a:bodyPr>
          <a:lstStyle/>
          <a:p>
            <a:pPr lvl="0" algn="just">
              <a:lnSpc>
                <a:spcPct val="150000"/>
              </a:lnSpc>
              <a:buSzPts val="1100"/>
            </a:pP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Mô</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tả</a:t>
            </a:r>
            <a:r>
              <a:rPr lang="en-US" dirty="0">
                <a:latin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panose="02020603050405020304" pitchFamily="18" charset="0"/>
                <a:cs typeface="Times New Roman" panose="02020603050405020304" pitchFamily="18" charset="0"/>
              </a:rPr>
              <a:t>giao</a:t>
            </a:r>
            <a:r>
              <a:rPr lang="en-US" sz="1800" dirty="0">
                <a:solidFill>
                  <a:srgbClr val="000000"/>
                </a:solidFill>
                <a:effectLst/>
                <a:latin typeface="Times New Roman" panose="02020603050405020304" pitchFamily="18" charset="0"/>
                <a:ea typeface="Times"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panose="02020603050405020304" pitchFamily="18" charset="0"/>
                <a:cs typeface="Times New Roman" panose="02020603050405020304" pitchFamily="18" charset="0"/>
              </a:rPr>
              <a:t>diện</a:t>
            </a:r>
            <a:r>
              <a:rPr lang="en-US" sz="1800" dirty="0">
                <a:solidFill>
                  <a:srgbClr val="000000"/>
                </a:solidFill>
                <a:effectLst/>
                <a:latin typeface="Times New Roman" panose="02020603050405020304" pitchFamily="18" charset="0"/>
                <a:ea typeface="Times"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panose="02020603050405020304" pitchFamily="18" charset="0"/>
                <a:cs typeface="Times New Roman" panose="02020603050405020304" pitchFamily="18" charset="0"/>
              </a:rPr>
              <a:t>trang</a:t>
            </a:r>
            <a:r>
              <a:rPr lang="en-US" sz="1800" dirty="0">
                <a:solidFill>
                  <a:srgbClr val="000000"/>
                </a:solidFill>
                <a:effectLst/>
                <a:latin typeface="Times New Roman" panose="02020603050405020304" pitchFamily="18" charset="0"/>
                <a:ea typeface="Times" panose="02020603050405020304" pitchFamily="18" charset="0"/>
                <a:cs typeface="Times New Roman" panose="02020603050405020304" pitchFamily="18" charset="0"/>
              </a:rPr>
              <a:t> chi </a:t>
            </a:r>
            <a:r>
              <a:rPr lang="en-US" sz="1800" dirty="0" err="1">
                <a:solidFill>
                  <a:srgbClr val="000000"/>
                </a:solidFill>
                <a:effectLst/>
                <a:latin typeface="Times New Roman" panose="02020603050405020304" pitchFamily="18" charset="0"/>
                <a:ea typeface="Times" panose="02020603050405020304" pitchFamily="18" charset="0"/>
                <a:cs typeface="Times New Roman" panose="02020603050405020304" pitchFamily="18" charset="0"/>
              </a:rPr>
              <a:t>tiết</a:t>
            </a:r>
            <a:r>
              <a:rPr lang="en-US" sz="1800" dirty="0">
                <a:solidFill>
                  <a:srgbClr val="000000"/>
                </a:solidFill>
                <a:effectLst/>
                <a:latin typeface="Times New Roman" panose="02020603050405020304" pitchFamily="18" charset="0"/>
                <a:ea typeface="Times"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panose="02020603050405020304" pitchFamily="18" charset="0"/>
                <a:cs typeface="Times New Roman" panose="02020603050405020304" pitchFamily="18" charset="0"/>
              </a:rPr>
              <a:t>sản</a:t>
            </a:r>
            <a:r>
              <a:rPr lang="en-US" sz="1800" dirty="0">
                <a:solidFill>
                  <a:srgbClr val="000000"/>
                </a:solidFill>
                <a:effectLst/>
                <a:latin typeface="Times New Roman" panose="02020603050405020304" pitchFamily="18" charset="0"/>
                <a:ea typeface="Times"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panose="02020603050405020304" pitchFamily="18" charset="0"/>
                <a:cs typeface="Times New Roman" panose="02020603050405020304" pitchFamily="18" charset="0"/>
              </a:rPr>
              <a:t>phẩm</a:t>
            </a:r>
            <a:endParaRPr lang="en-US" sz="1800" dirty="0">
              <a:effectLst/>
              <a:latin typeface="Times New Roman" panose="02020603050405020304" pitchFamily="18" charset="0"/>
              <a:ea typeface="Times" panose="02020603050405020304" pitchFamily="18" charset="0"/>
              <a:cs typeface="Times New Roman" panose="02020603050405020304" pitchFamily="18" charset="0"/>
            </a:endParaRPr>
          </a:p>
          <a:p>
            <a:pPr algn="just">
              <a:lnSpc>
                <a:spcPct val="150000"/>
              </a:lnSpc>
            </a:pP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Hoạt</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động</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marL="742950" lvl="1" indent="-285750" algn="just">
              <a:lnSpc>
                <a:spcPct val="150000"/>
              </a:lnSpc>
              <a:buFont typeface="Arial" panose="020B0604020202020204" pitchFamily="34" charset="0"/>
              <a:buChar char="•"/>
            </a:pPr>
            <a:r>
              <a:rPr lang="en-US" sz="1800"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Giới</a:t>
            </a:r>
            <a:r>
              <a:rPr lang="en-US" sz="1800"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thiệu</a:t>
            </a:r>
            <a:r>
              <a:rPr lang="en-US" sz="1800"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những</a:t>
            </a:r>
            <a:r>
              <a:rPr lang="en-US" sz="1800"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thông</a:t>
            </a:r>
            <a:r>
              <a:rPr lang="en-US" sz="1800"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tin chi </a:t>
            </a:r>
            <a:r>
              <a:rPr lang="en-US" sz="1800"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tiết</a:t>
            </a:r>
            <a:r>
              <a:rPr lang="en-US" sz="1800"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sản</a:t>
            </a:r>
            <a:r>
              <a:rPr lang="en-US" sz="1800"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phẩm</a:t>
            </a:r>
            <a:r>
              <a:rPr lang="en-US" sz="1800"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a:t>
            </a:r>
            <a:endParaRPr lang="en-US" sz="1800" dirty="0">
              <a:effectLst/>
              <a:latin typeface="Times New Roman" panose="02020603050405020304" pitchFamily="18" charset="0"/>
              <a:ea typeface="Courier New" panose="02070309020205020404" pitchFamily="49"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1800"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Mua </a:t>
            </a:r>
            <a:r>
              <a:rPr lang="en-US" sz="1800"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hàng</a:t>
            </a:r>
            <a:r>
              <a:rPr lang="en-US" sz="1800"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a:t>
            </a:r>
            <a:endParaRPr lang="en-US" sz="1800" dirty="0">
              <a:effectLst/>
              <a:latin typeface="Times New Roman" panose="02020603050405020304" pitchFamily="18" charset="0"/>
              <a:ea typeface="Courier New" panose="02070309020205020404" pitchFamily="49"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1800"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Đánh</a:t>
            </a:r>
            <a:r>
              <a:rPr lang="en-US" sz="1800"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giá</a:t>
            </a:r>
            <a:r>
              <a:rPr lang="en-US" sz="1800"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sản</a:t>
            </a:r>
            <a:r>
              <a:rPr lang="en-US" sz="1800"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phẩm</a:t>
            </a:r>
            <a:r>
              <a:rPr lang="en-US" sz="1800"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a:t>
            </a:r>
            <a:endParaRPr lang="en-US" sz="1800" dirty="0">
              <a:effectLst/>
              <a:latin typeface="Times New Roman" panose="02020603050405020304" pitchFamily="18" charset="0"/>
              <a:ea typeface="Courier New" panose="02070309020205020404" pitchFamily="49" charset="0"/>
              <a:cs typeface="Times New Roman" panose="02020603050405020304" pitchFamily="18" charset="0"/>
            </a:endParaRPr>
          </a:p>
          <a:p>
            <a:pPr marL="742950" lvl="1" indent="-285750" algn="just">
              <a:lnSpc>
                <a:spcPct val="150000"/>
              </a:lnSpc>
              <a:spcAft>
                <a:spcPts val="1000"/>
              </a:spcAft>
              <a:buFont typeface="Arial" panose="020B0604020202020204" pitchFamily="34" charset="0"/>
              <a:buChar char="•"/>
            </a:pPr>
            <a:r>
              <a:rPr lang="en-US" sz="1800"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Sản</a:t>
            </a:r>
            <a:r>
              <a:rPr lang="en-US" sz="1800"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phẩm</a:t>
            </a:r>
            <a:r>
              <a:rPr lang="en-US" sz="1800"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cùng</a:t>
            </a:r>
            <a:r>
              <a:rPr lang="en-US" sz="1800"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loại</a:t>
            </a:r>
            <a:r>
              <a:rPr lang="en-US" sz="1800" dirty="0">
                <a:effectLst/>
                <a:latin typeface="Times New Roman" panose="02020603050405020304" pitchFamily="18" charset="0"/>
                <a:ea typeface="Courier New" panose="02070309020205020404" pitchFamily="49" charset="0"/>
                <a:cs typeface="Times New Roman" panose="02020603050405020304" pitchFamily="18" charset="0"/>
              </a:rPr>
              <a:t>.</a:t>
            </a:r>
          </a:p>
        </p:txBody>
      </p:sp>
      <p:sp>
        <p:nvSpPr>
          <p:cNvPr id="34" name="!!7">
            <a:extLst>
              <a:ext uri="{FF2B5EF4-FFF2-40B4-BE49-F238E27FC236}">
                <a16:creationId xmlns:a16="http://schemas.microsoft.com/office/drawing/2014/main" id="{DA3037E7-EEFE-BC00-1F79-6C709A2369AC}"/>
              </a:ext>
            </a:extLst>
          </p:cNvPr>
          <p:cNvSpPr/>
          <p:nvPr/>
        </p:nvSpPr>
        <p:spPr>
          <a:xfrm>
            <a:off x="384965" y="888139"/>
            <a:ext cx="6549235" cy="853440"/>
          </a:xfrm>
          <a:prstGeom prst="rect">
            <a:avLst/>
          </a:prstGeom>
          <a:noFill/>
          <a:ln/>
        </p:spPr>
        <p:txBody>
          <a:bodyPr wrap="none" rtlCol="0" anchor="t"/>
          <a:lstStyle/>
          <a:p>
            <a:pPr marL="0" indent="0" algn="ctr">
              <a:lnSpc>
                <a:spcPts val="2859"/>
              </a:lnSpc>
              <a:buNone/>
            </a:pPr>
            <a:r>
              <a:rPr lang="en-US" sz="4400" b="1" kern="0" spc="-46" dirty="0">
                <a:solidFill>
                  <a:srgbClr val="D75BE2"/>
                </a:solidFill>
                <a:latin typeface="Times New Roman" panose="02020603050405020304" pitchFamily="18" charset="0"/>
                <a:ea typeface="adonis-web" pitchFamily="34" charset="-122"/>
                <a:cs typeface="Times New Roman" panose="02020603050405020304" pitchFamily="18" charset="0"/>
              </a:rPr>
              <a:t>Giao </a:t>
            </a:r>
            <a:r>
              <a:rPr lang="en-US" sz="4400" b="1" kern="0" spc="-46" dirty="0" err="1">
                <a:solidFill>
                  <a:srgbClr val="D75BE2"/>
                </a:solidFill>
                <a:latin typeface="Times New Roman" panose="02020603050405020304" pitchFamily="18" charset="0"/>
                <a:ea typeface="adonis-web" pitchFamily="34" charset="-122"/>
                <a:cs typeface="Times New Roman" panose="02020603050405020304" pitchFamily="18" charset="0"/>
              </a:rPr>
              <a:t>diện</a:t>
            </a:r>
            <a:r>
              <a:rPr lang="en-US" sz="4400" b="1" kern="0" spc="-46" dirty="0">
                <a:solidFill>
                  <a:srgbClr val="D75BE2"/>
                </a:solidFill>
                <a:latin typeface="Times New Roman" panose="02020603050405020304" pitchFamily="18" charset="0"/>
                <a:ea typeface="adonis-web" pitchFamily="34" charset="-122"/>
                <a:cs typeface="Times New Roman" panose="02020603050405020304" pitchFamily="18" charset="0"/>
              </a:rPr>
              <a:t> chi </a:t>
            </a:r>
            <a:r>
              <a:rPr lang="en-US" sz="4400" b="1" kern="0" spc="-46" dirty="0" err="1">
                <a:solidFill>
                  <a:srgbClr val="D75BE2"/>
                </a:solidFill>
                <a:latin typeface="Times New Roman" panose="02020603050405020304" pitchFamily="18" charset="0"/>
                <a:ea typeface="adonis-web" pitchFamily="34" charset="-122"/>
                <a:cs typeface="Times New Roman" panose="02020603050405020304" pitchFamily="18" charset="0"/>
              </a:rPr>
              <a:t>tiết</a:t>
            </a:r>
            <a:r>
              <a:rPr lang="en-US" sz="4400" b="1" kern="0" spc="-46" dirty="0">
                <a:solidFill>
                  <a:srgbClr val="D75BE2"/>
                </a:solidFill>
                <a:latin typeface="Times New Roman" panose="02020603050405020304" pitchFamily="18" charset="0"/>
                <a:ea typeface="adonis-web" pitchFamily="34" charset="-122"/>
                <a:cs typeface="Times New Roman" panose="02020603050405020304" pitchFamily="18" charset="0"/>
              </a:rPr>
              <a:t> </a:t>
            </a:r>
            <a:r>
              <a:rPr lang="en-US" sz="4400" b="1" kern="0" spc="-46" dirty="0" err="1">
                <a:solidFill>
                  <a:srgbClr val="D75BE2"/>
                </a:solidFill>
                <a:latin typeface="Times New Roman" panose="02020603050405020304" pitchFamily="18" charset="0"/>
                <a:ea typeface="adonis-web" pitchFamily="34" charset="-122"/>
                <a:cs typeface="Times New Roman" panose="02020603050405020304" pitchFamily="18" charset="0"/>
              </a:rPr>
              <a:t>sản</a:t>
            </a:r>
            <a:r>
              <a:rPr lang="en-US" sz="4400" b="1" kern="0" spc="-46" dirty="0">
                <a:solidFill>
                  <a:srgbClr val="D75BE2"/>
                </a:solidFill>
                <a:latin typeface="Times New Roman" panose="02020603050405020304" pitchFamily="18" charset="0"/>
                <a:ea typeface="adonis-web" pitchFamily="34" charset="-122"/>
                <a:cs typeface="Times New Roman" panose="02020603050405020304" pitchFamily="18" charset="0"/>
              </a:rPr>
              <a:t> </a:t>
            </a:r>
            <a:r>
              <a:rPr lang="en-US" sz="4400" b="1" kern="0" spc="-46" dirty="0" err="1">
                <a:solidFill>
                  <a:srgbClr val="D75BE2"/>
                </a:solidFill>
                <a:latin typeface="Times New Roman" panose="02020603050405020304" pitchFamily="18" charset="0"/>
                <a:ea typeface="adonis-web" pitchFamily="34" charset="-122"/>
                <a:cs typeface="Times New Roman" panose="02020603050405020304" pitchFamily="18" charset="0"/>
              </a:rPr>
              <a:t>phẩm</a:t>
            </a:r>
            <a:endParaRPr lang="en-US" sz="4400" dirty="0">
              <a:latin typeface="Times New Roman" panose="02020603050405020304" pitchFamily="18" charset="0"/>
              <a:cs typeface="Times New Roman" panose="02020603050405020304" pitchFamily="18" charset="0"/>
            </a:endParaRPr>
          </a:p>
        </p:txBody>
      </p:sp>
      <p:pic>
        <p:nvPicPr>
          <p:cNvPr id="5" name="Picture 4" descr="A computer screen shot of a computer&#10;&#10;Description automatically generated">
            <a:extLst>
              <a:ext uri="{FF2B5EF4-FFF2-40B4-BE49-F238E27FC236}">
                <a16:creationId xmlns:a16="http://schemas.microsoft.com/office/drawing/2014/main" id="{F889C226-233D-E675-38C2-E9C035F4544E}"/>
              </a:ext>
            </a:extLst>
          </p:cNvPr>
          <p:cNvPicPr>
            <a:picLocks noChangeAspect="1"/>
          </p:cNvPicPr>
          <p:nvPr/>
        </p:nvPicPr>
        <p:blipFill>
          <a:blip r:embed="rId4"/>
          <a:stretch>
            <a:fillRect/>
          </a:stretch>
        </p:blipFill>
        <p:spPr>
          <a:xfrm>
            <a:off x="0" y="1824511"/>
            <a:ext cx="9418609" cy="6405089"/>
          </a:xfrm>
          <a:prstGeom prst="rect">
            <a:avLst/>
          </a:prstGeom>
        </p:spPr>
      </p:pic>
    </p:spTree>
    <p:extLst>
      <p:ext uri="{BB962C8B-B14F-4D97-AF65-F5344CB8AC3E}">
        <p14:creationId xmlns:p14="http://schemas.microsoft.com/office/powerpoint/2010/main" val="31499157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grpSp>
        <p:nvGrpSpPr>
          <p:cNvPr id="10" name="!!5">
            <a:extLst>
              <a:ext uri="{FF2B5EF4-FFF2-40B4-BE49-F238E27FC236}">
                <a16:creationId xmlns:a16="http://schemas.microsoft.com/office/drawing/2014/main" id="{68620844-B8F9-C982-F89D-A7D83D2B77BA}"/>
              </a:ext>
            </a:extLst>
          </p:cNvPr>
          <p:cNvGrpSpPr/>
          <p:nvPr/>
        </p:nvGrpSpPr>
        <p:grpSpPr>
          <a:xfrm>
            <a:off x="13991354" y="7610888"/>
            <a:ext cx="430054" cy="430054"/>
            <a:chOff x="668893" y="2609731"/>
            <a:chExt cx="430054" cy="430054"/>
          </a:xfrm>
        </p:grpSpPr>
        <p:sp>
          <p:nvSpPr>
            <p:cNvPr id="11" name="Shape 2">
              <a:extLst>
                <a:ext uri="{FF2B5EF4-FFF2-40B4-BE49-F238E27FC236}">
                  <a16:creationId xmlns:a16="http://schemas.microsoft.com/office/drawing/2014/main" id="{9E85579E-014D-7535-9569-D6CC7B3A3494}"/>
                </a:ext>
              </a:extLst>
            </p:cNvPr>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sp>
        <p:sp>
          <p:nvSpPr>
            <p:cNvPr id="12" name="Text 3">
              <a:extLst>
                <a:ext uri="{FF2B5EF4-FFF2-40B4-BE49-F238E27FC236}">
                  <a16:creationId xmlns:a16="http://schemas.microsoft.com/office/drawing/2014/main" id="{D8611381-6FC7-2AB3-7183-313D5A632803}"/>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r>
                <a:rPr lang="en-US" sz="2125" b="1" kern="0" spc="-42" dirty="0">
                  <a:solidFill>
                    <a:srgbClr val="272525"/>
                  </a:solidFill>
                  <a:latin typeface="adonis-web" pitchFamily="34" charset="0"/>
                  <a:ea typeface="adonis-web" pitchFamily="34" charset="-122"/>
                  <a:cs typeface="adonis-web" pitchFamily="34" charset="-120"/>
                </a:rPr>
                <a:t>18</a:t>
              </a:r>
              <a:endParaRPr lang="en-US" sz="2125" dirty="0"/>
            </a:p>
          </p:txBody>
        </p:sp>
      </p:grpSp>
      <p:grpSp>
        <p:nvGrpSpPr>
          <p:cNvPr id="13" name="Group 12">
            <a:extLst>
              <a:ext uri="{FF2B5EF4-FFF2-40B4-BE49-F238E27FC236}">
                <a16:creationId xmlns:a16="http://schemas.microsoft.com/office/drawing/2014/main" id="{B4BC4FA6-BB73-3450-A7B5-5856B4DEF7F1}"/>
              </a:ext>
            </a:extLst>
          </p:cNvPr>
          <p:cNvGrpSpPr/>
          <p:nvPr/>
        </p:nvGrpSpPr>
        <p:grpSpPr>
          <a:xfrm>
            <a:off x="14133279" y="5820312"/>
            <a:ext cx="286926" cy="288000"/>
            <a:chOff x="668893" y="2609731"/>
            <a:chExt cx="430054" cy="543331"/>
          </a:xfrm>
        </p:grpSpPr>
        <p:sp>
          <p:nvSpPr>
            <p:cNvPr id="14" name="Shape 2">
              <a:extLst>
                <a:ext uri="{FF2B5EF4-FFF2-40B4-BE49-F238E27FC236}">
                  <a16:creationId xmlns:a16="http://schemas.microsoft.com/office/drawing/2014/main" id="{A8988B14-1DE7-9503-28D3-D706AEC3A97F}"/>
                </a:ext>
              </a:extLst>
            </p:cNvPr>
            <p:cNvSpPr/>
            <p:nvPr/>
          </p:nvSpPr>
          <p:spPr>
            <a:xfrm>
              <a:off x="668893" y="2609731"/>
              <a:ext cx="430054" cy="543331"/>
            </a:xfrm>
            <a:prstGeom prst="roundRect">
              <a:avLst>
                <a:gd name="adj" fmla="val 18667"/>
              </a:avLst>
            </a:prstGeom>
            <a:solidFill>
              <a:srgbClr val="F4D4F7"/>
            </a:solidFill>
            <a:ln w="7620">
              <a:solidFill>
                <a:srgbClr val="DABADD"/>
              </a:solidFill>
              <a:prstDash val="solid"/>
            </a:ln>
          </p:spPr>
          <p:txBody>
            <a:bodyPr/>
            <a:lstStyle/>
            <a:p>
              <a:endParaRPr lang="en-US" dirty="0"/>
            </a:p>
          </p:txBody>
        </p:sp>
        <p:sp>
          <p:nvSpPr>
            <p:cNvPr id="15" name="Text 3">
              <a:extLst>
                <a:ext uri="{FF2B5EF4-FFF2-40B4-BE49-F238E27FC236}">
                  <a16:creationId xmlns:a16="http://schemas.microsoft.com/office/drawing/2014/main" id="{D8A8E22E-6B11-BBBD-025B-52B78499B83D}"/>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endParaRPr lang="en-US" sz="2125" dirty="0"/>
            </a:p>
          </p:txBody>
        </p:sp>
      </p:grpSp>
      <p:grpSp>
        <p:nvGrpSpPr>
          <p:cNvPr id="16" name="Group 15">
            <a:extLst>
              <a:ext uri="{FF2B5EF4-FFF2-40B4-BE49-F238E27FC236}">
                <a16:creationId xmlns:a16="http://schemas.microsoft.com/office/drawing/2014/main" id="{F3AA02B3-6BA1-9DD2-8EC0-31D40BDB7B7F}"/>
              </a:ext>
            </a:extLst>
          </p:cNvPr>
          <p:cNvGrpSpPr/>
          <p:nvPr/>
        </p:nvGrpSpPr>
        <p:grpSpPr>
          <a:xfrm>
            <a:off x="14132205" y="6269419"/>
            <a:ext cx="288000" cy="288000"/>
            <a:chOff x="668893" y="4023122"/>
            <a:chExt cx="430054" cy="430054"/>
          </a:xfrm>
        </p:grpSpPr>
        <p:sp>
          <p:nvSpPr>
            <p:cNvPr id="17" name="Shape 6">
              <a:extLst>
                <a:ext uri="{FF2B5EF4-FFF2-40B4-BE49-F238E27FC236}">
                  <a16:creationId xmlns:a16="http://schemas.microsoft.com/office/drawing/2014/main" id="{BF18E5D7-A373-A623-4C83-2247FC1456D3}"/>
                </a:ext>
              </a:extLst>
            </p:cNvPr>
            <p:cNvSpPr/>
            <p:nvPr/>
          </p:nvSpPr>
          <p:spPr>
            <a:xfrm>
              <a:off x="668893" y="4023122"/>
              <a:ext cx="430054" cy="430054"/>
            </a:xfrm>
            <a:prstGeom prst="roundRect">
              <a:avLst>
                <a:gd name="adj" fmla="val 18667"/>
              </a:avLst>
            </a:prstGeom>
            <a:solidFill>
              <a:srgbClr val="F4D4F7"/>
            </a:solidFill>
            <a:ln w="7620">
              <a:solidFill>
                <a:srgbClr val="DABADD"/>
              </a:solidFill>
              <a:prstDash val="solid"/>
            </a:ln>
          </p:spPr>
        </p:sp>
        <p:sp>
          <p:nvSpPr>
            <p:cNvPr id="18" name="Text 7">
              <a:extLst>
                <a:ext uri="{FF2B5EF4-FFF2-40B4-BE49-F238E27FC236}">
                  <a16:creationId xmlns:a16="http://schemas.microsoft.com/office/drawing/2014/main" id="{ABB5971D-92B2-F9CE-66D9-217AC19395F0}"/>
                </a:ext>
              </a:extLst>
            </p:cNvPr>
            <p:cNvSpPr/>
            <p:nvPr/>
          </p:nvSpPr>
          <p:spPr>
            <a:xfrm>
              <a:off x="809744" y="4103251"/>
              <a:ext cx="148233" cy="269796"/>
            </a:xfrm>
            <a:prstGeom prst="rect">
              <a:avLst/>
            </a:prstGeom>
            <a:noFill/>
            <a:ln/>
          </p:spPr>
          <p:txBody>
            <a:bodyPr wrap="none" rtlCol="0" anchor="t"/>
            <a:lstStyle/>
            <a:p>
              <a:pPr marL="0" indent="0" algn="ctr">
                <a:lnSpc>
                  <a:spcPts val="2125"/>
                </a:lnSpc>
                <a:buNone/>
              </a:pPr>
              <a:endParaRPr lang="en-US" sz="2125" dirty="0"/>
            </a:p>
          </p:txBody>
        </p:sp>
      </p:grpSp>
      <p:grpSp>
        <p:nvGrpSpPr>
          <p:cNvPr id="19" name="Group 18">
            <a:extLst>
              <a:ext uri="{FF2B5EF4-FFF2-40B4-BE49-F238E27FC236}">
                <a16:creationId xmlns:a16="http://schemas.microsoft.com/office/drawing/2014/main" id="{48F5C06F-5B81-F1A0-5256-F68B1958A9B9}"/>
              </a:ext>
            </a:extLst>
          </p:cNvPr>
          <p:cNvGrpSpPr/>
          <p:nvPr/>
        </p:nvGrpSpPr>
        <p:grpSpPr>
          <a:xfrm>
            <a:off x="14132205" y="6685816"/>
            <a:ext cx="288000" cy="288000"/>
            <a:chOff x="668893" y="5130760"/>
            <a:chExt cx="430054" cy="430054"/>
          </a:xfrm>
        </p:grpSpPr>
        <p:sp>
          <p:nvSpPr>
            <p:cNvPr id="20" name="Shape 10">
              <a:extLst>
                <a:ext uri="{FF2B5EF4-FFF2-40B4-BE49-F238E27FC236}">
                  <a16:creationId xmlns:a16="http://schemas.microsoft.com/office/drawing/2014/main" id="{70E508B7-10CA-390D-BF93-0DBD3E17C4FE}"/>
                </a:ext>
              </a:extLst>
            </p:cNvPr>
            <p:cNvSpPr/>
            <p:nvPr/>
          </p:nvSpPr>
          <p:spPr>
            <a:xfrm>
              <a:off x="668893" y="5130760"/>
              <a:ext cx="430054" cy="430054"/>
            </a:xfrm>
            <a:prstGeom prst="roundRect">
              <a:avLst>
                <a:gd name="adj" fmla="val 18667"/>
              </a:avLst>
            </a:prstGeom>
            <a:solidFill>
              <a:srgbClr val="F4D4F7"/>
            </a:solidFill>
            <a:ln w="7620">
              <a:solidFill>
                <a:srgbClr val="DABADD"/>
              </a:solidFill>
              <a:prstDash val="solid"/>
            </a:ln>
          </p:spPr>
        </p:sp>
        <p:sp>
          <p:nvSpPr>
            <p:cNvPr id="21" name="Text 11">
              <a:extLst>
                <a:ext uri="{FF2B5EF4-FFF2-40B4-BE49-F238E27FC236}">
                  <a16:creationId xmlns:a16="http://schemas.microsoft.com/office/drawing/2014/main" id="{2F82B145-F27A-B345-58B3-B1F865DED786}"/>
                </a:ext>
              </a:extLst>
            </p:cNvPr>
            <p:cNvSpPr/>
            <p:nvPr/>
          </p:nvSpPr>
          <p:spPr>
            <a:xfrm>
              <a:off x="809744" y="5210889"/>
              <a:ext cx="148233" cy="269796"/>
            </a:xfrm>
            <a:prstGeom prst="rect">
              <a:avLst/>
            </a:prstGeom>
            <a:noFill/>
            <a:ln/>
          </p:spPr>
          <p:txBody>
            <a:bodyPr wrap="none" rtlCol="0" anchor="t"/>
            <a:lstStyle/>
            <a:p>
              <a:pPr marL="0" indent="0" algn="ctr">
                <a:lnSpc>
                  <a:spcPts val="2125"/>
                </a:lnSpc>
                <a:buNone/>
              </a:pPr>
              <a:endParaRPr lang="en-US" sz="2125" dirty="0"/>
            </a:p>
          </p:txBody>
        </p:sp>
      </p:grpSp>
      <p:grpSp>
        <p:nvGrpSpPr>
          <p:cNvPr id="22" name="Group 21">
            <a:extLst>
              <a:ext uri="{FF2B5EF4-FFF2-40B4-BE49-F238E27FC236}">
                <a16:creationId xmlns:a16="http://schemas.microsoft.com/office/drawing/2014/main" id="{90E06AE2-BBC8-9D78-88AE-B2D0B096979F}"/>
              </a:ext>
            </a:extLst>
          </p:cNvPr>
          <p:cNvGrpSpPr/>
          <p:nvPr/>
        </p:nvGrpSpPr>
        <p:grpSpPr>
          <a:xfrm>
            <a:off x="14126233" y="7120719"/>
            <a:ext cx="288000" cy="288000"/>
            <a:chOff x="668893" y="6544151"/>
            <a:chExt cx="430054" cy="430054"/>
          </a:xfrm>
        </p:grpSpPr>
        <p:sp>
          <p:nvSpPr>
            <p:cNvPr id="23" name="Shape 14">
              <a:extLst>
                <a:ext uri="{FF2B5EF4-FFF2-40B4-BE49-F238E27FC236}">
                  <a16:creationId xmlns:a16="http://schemas.microsoft.com/office/drawing/2014/main" id="{B4FC3353-6BE3-5419-2748-88E75C0305F7}"/>
                </a:ext>
              </a:extLst>
            </p:cNvPr>
            <p:cNvSpPr/>
            <p:nvPr/>
          </p:nvSpPr>
          <p:spPr>
            <a:xfrm>
              <a:off x="668893" y="6544151"/>
              <a:ext cx="430054" cy="430054"/>
            </a:xfrm>
            <a:prstGeom prst="roundRect">
              <a:avLst>
                <a:gd name="adj" fmla="val 18667"/>
              </a:avLst>
            </a:prstGeom>
            <a:solidFill>
              <a:srgbClr val="F4D4F7"/>
            </a:solidFill>
            <a:ln w="7620">
              <a:solidFill>
                <a:srgbClr val="DABADD"/>
              </a:solidFill>
              <a:prstDash val="solid"/>
            </a:ln>
          </p:spPr>
        </p:sp>
        <p:sp>
          <p:nvSpPr>
            <p:cNvPr id="24" name="Text 15">
              <a:extLst>
                <a:ext uri="{FF2B5EF4-FFF2-40B4-BE49-F238E27FC236}">
                  <a16:creationId xmlns:a16="http://schemas.microsoft.com/office/drawing/2014/main" id="{9A00D3C8-D328-C7B7-D91F-0DBB05A23894}"/>
                </a:ext>
              </a:extLst>
            </p:cNvPr>
            <p:cNvSpPr/>
            <p:nvPr/>
          </p:nvSpPr>
          <p:spPr>
            <a:xfrm>
              <a:off x="809744" y="6624280"/>
              <a:ext cx="148233" cy="269796"/>
            </a:xfrm>
            <a:prstGeom prst="rect">
              <a:avLst/>
            </a:prstGeom>
            <a:noFill/>
            <a:ln/>
          </p:spPr>
          <p:txBody>
            <a:bodyPr wrap="none" rtlCol="0" anchor="t"/>
            <a:lstStyle/>
            <a:p>
              <a:pPr marL="0" indent="0" algn="ctr">
                <a:lnSpc>
                  <a:spcPts val="2125"/>
                </a:lnSpc>
                <a:buNone/>
              </a:pPr>
              <a:endParaRPr lang="en-US" sz="2125" dirty="0"/>
            </a:p>
          </p:txBody>
        </p:sp>
      </p:grpSp>
      <p:sp>
        <p:nvSpPr>
          <p:cNvPr id="33" name="TextBox 32">
            <a:extLst>
              <a:ext uri="{FF2B5EF4-FFF2-40B4-BE49-F238E27FC236}">
                <a16:creationId xmlns:a16="http://schemas.microsoft.com/office/drawing/2014/main" id="{9C125F3E-A2E4-92A1-36D4-C9D58AA82C2D}"/>
              </a:ext>
            </a:extLst>
          </p:cNvPr>
          <p:cNvSpPr txBox="1"/>
          <p:nvPr/>
        </p:nvSpPr>
        <p:spPr>
          <a:xfrm>
            <a:off x="7584044" y="1135398"/>
            <a:ext cx="7046356" cy="2120068"/>
          </a:xfrm>
          <a:prstGeom prst="rect">
            <a:avLst/>
          </a:prstGeom>
          <a:noFill/>
        </p:spPr>
        <p:txBody>
          <a:bodyPr wrap="square">
            <a:spAutoFit/>
          </a:bodyPr>
          <a:lstStyle/>
          <a:p>
            <a:pPr lvl="0" algn="just">
              <a:lnSpc>
                <a:spcPct val="150000"/>
              </a:lnSpc>
              <a:buSzPts val="1100"/>
            </a:pP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Mô</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tả</a:t>
            </a:r>
            <a:r>
              <a:rPr lang="en-US" dirty="0">
                <a:latin typeface="Times New Roman" panose="02020603050405020304" pitchFamily="18" charset="0"/>
                <a:cs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trang</a:t>
            </a: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đăng</a:t>
            </a: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nhập</a:t>
            </a:r>
            <a:endPar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150000"/>
              </a:lnSpc>
              <a:buSzPts val="1100"/>
            </a:pP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Hoạt</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động</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marL="742950" lvl="1" indent="-285750" algn="just">
              <a:lnSpc>
                <a:spcPct val="150000"/>
              </a:lnSpc>
              <a:buFont typeface="Arial" panose="020B0604020202020204" pitchFamily="34" charset="0"/>
              <a:buChar char="•"/>
            </a:pPr>
            <a:r>
              <a:rPr lang="en-US"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Cho </a:t>
            </a:r>
            <a:r>
              <a:rPr lang="en-US"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phép</a:t>
            </a:r>
            <a:r>
              <a:rPr lang="en-US"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người</a:t>
            </a:r>
            <a:r>
              <a:rPr lang="en-US"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dùng</a:t>
            </a:r>
            <a:r>
              <a:rPr lang="en-US"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đăng</a:t>
            </a:r>
            <a:r>
              <a:rPr lang="en-US"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nhập</a:t>
            </a:r>
            <a:r>
              <a:rPr lang="en-US"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vào</a:t>
            </a:r>
            <a:r>
              <a:rPr lang="en-US"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hệ</a:t>
            </a:r>
            <a:r>
              <a:rPr lang="en-US"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thống</a:t>
            </a:r>
            <a:endParaRPr lang="en-US" dirty="0">
              <a:effectLst/>
              <a:latin typeface="Times New Roman" panose="02020603050405020304" pitchFamily="18" charset="0"/>
              <a:ea typeface="Courier New" panose="02070309020205020404" pitchFamily="49"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Người</a:t>
            </a:r>
            <a:r>
              <a:rPr lang="en-US"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dùng</a:t>
            </a:r>
            <a:r>
              <a:rPr lang="en-US"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nhập</a:t>
            </a:r>
            <a:r>
              <a:rPr lang="en-US"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đầy</a:t>
            </a:r>
            <a:r>
              <a:rPr lang="en-US"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đủ</a:t>
            </a:r>
            <a:r>
              <a:rPr lang="en-US"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thông</a:t>
            </a:r>
            <a:r>
              <a:rPr lang="en-US"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tin =&gt; </a:t>
            </a:r>
            <a:r>
              <a:rPr lang="en-US"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Nhấn</a:t>
            </a:r>
            <a:r>
              <a:rPr lang="en-US"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Đăng</a:t>
            </a:r>
            <a:r>
              <a:rPr lang="en-US"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nhập</a:t>
            </a:r>
            <a:r>
              <a:rPr lang="en-US"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a:t>
            </a:r>
            <a:endParaRPr lang="en-US" dirty="0">
              <a:effectLst/>
              <a:latin typeface="Times New Roman" panose="02020603050405020304" pitchFamily="18" charset="0"/>
              <a:ea typeface="Courier New" panose="02070309020205020404" pitchFamily="49" charset="0"/>
              <a:cs typeface="Times New Roman" panose="02020603050405020304" pitchFamily="18" charset="0"/>
            </a:endParaRPr>
          </a:p>
          <a:p>
            <a:pPr marL="742950" lvl="1" indent="-285750" algn="just">
              <a:lnSpc>
                <a:spcPct val="150000"/>
              </a:lnSpc>
              <a:spcAft>
                <a:spcPts val="1000"/>
              </a:spcAft>
              <a:buFont typeface="Arial" panose="020B0604020202020204" pitchFamily="34" charset="0"/>
              <a:buChar char="•"/>
            </a:pPr>
            <a:r>
              <a:rPr lang="en-US"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Nếu</a:t>
            </a:r>
            <a:r>
              <a:rPr lang="en-US"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chưa</a:t>
            </a:r>
            <a:r>
              <a:rPr lang="en-US"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có</a:t>
            </a:r>
            <a:r>
              <a:rPr lang="en-US"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tài</a:t>
            </a:r>
            <a:r>
              <a:rPr lang="en-US"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khoản</a:t>
            </a:r>
            <a:r>
              <a:rPr lang="en-US"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=&gt; </a:t>
            </a:r>
            <a:r>
              <a:rPr lang="en-US"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Nhấn</a:t>
            </a:r>
            <a:r>
              <a:rPr lang="en-US"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Đăng</a:t>
            </a:r>
            <a:r>
              <a:rPr lang="en-US"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ký</a:t>
            </a:r>
            <a:r>
              <a:rPr lang="en-US"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a:t>
            </a:r>
            <a:endParaRPr lang="en-US" dirty="0">
              <a:effectLst/>
              <a:latin typeface="Times New Roman" panose="02020603050405020304" pitchFamily="18" charset="0"/>
              <a:ea typeface="Courier New" panose="02070309020205020404" pitchFamily="49" charset="0"/>
              <a:cs typeface="Times New Roman" panose="02020603050405020304" pitchFamily="18" charset="0"/>
            </a:endParaRPr>
          </a:p>
        </p:txBody>
      </p:sp>
      <p:sp>
        <p:nvSpPr>
          <p:cNvPr id="34" name="!!7">
            <a:extLst>
              <a:ext uri="{FF2B5EF4-FFF2-40B4-BE49-F238E27FC236}">
                <a16:creationId xmlns:a16="http://schemas.microsoft.com/office/drawing/2014/main" id="{DA3037E7-EEFE-BC00-1F79-6C709A2369AC}"/>
              </a:ext>
            </a:extLst>
          </p:cNvPr>
          <p:cNvSpPr/>
          <p:nvPr/>
        </p:nvSpPr>
        <p:spPr>
          <a:xfrm>
            <a:off x="7584044" y="496118"/>
            <a:ext cx="6549235" cy="853440"/>
          </a:xfrm>
          <a:prstGeom prst="rect">
            <a:avLst/>
          </a:prstGeom>
          <a:noFill/>
          <a:ln/>
        </p:spPr>
        <p:txBody>
          <a:bodyPr wrap="none" rtlCol="0" anchor="t"/>
          <a:lstStyle/>
          <a:p>
            <a:pPr marL="0" indent="0" algn="ctr">
              <a:lnSpc>
                <a:spcPts val="2859"/>
              </a:lnSpc>
              <a:buNone/>
            </a:pPr>
            <a:r>
              <a:rPr lang="en-US" sz="4400" b="1" kern="0" spc="-46" dirty="0">
                <a:solidFill>
                  <a:srgbClr val="D75BE2"/>
                </a:solidFill>
                <a:latin typeface="Times New Roman" panose="02020603050405020304" pitchFamily="18" charset="0"/>
                <a:ea typeface="adonis-web" pitchFamily="34" charset="-122"/>
                <a:cs typeface="Times New Roman" panose="02020603050405020304" pitchFamily="18" charset="0"/>
              </a:rPr>
              <a:t>Giao </a:t>
            </a:r>
            <a:r>
              <a:rPr lang="en-US" sz="4400" b="1" kern="0" spc="-46" dirty="0" err="1">
                <a:solidFill>
                  <a:srgbClr val="D75BE2"/>
                </a:solidFill>
                <a:latin typeface="Times New Roman" panose="02020603050405020304" pitchFamily="18" charset="0"/>
                <a:ea typeface="adonis-web" pitchFamily="34" charset="-122"/>
                <a:cs typeface="Times New Roman" panose="02020603050405020304" pitchFamily="18" charset="0"/>
              </a:rPr>
              <a:t>diện</a:t>
            </a:r>
            <a:r>
              <a:rPr lang="en-US" sz="4400" b="1" kern="0" spc="-46" dirty="0">
                <a:solidFill>
                  <a:srgbClr val="D75BE2"/>
                </a:solidFill>
                <a:latin typeface="Times New Roman" panose="02020603050405020304" pitchFamily="18" charset="0"/>
                <a:ea typeface="adonis-web" pitchFamily="34" charset="-122"/>
                <a:cs typeface="Times New Roman" panose="02020603050405020304" pitchFamily="18" charset="0"/>
              </a:rPr>
              <a:t> form </a:t>
            </a:r>
            <a:r>
              <a:rPr lang="en-US" sz="4400" b="1" kern="0" spc="-46" dirty="0" err="1">
                <a:solidFill>
                  <a:srgbClr val="D75BE2"/>
                </a:solidFill>
                <a:latin typeface="Times New Roman" panose="02020603050405020304" pitchFamily="18" charset="0"/>
                <a:ea typeface="adonis-web" pitchFamily="34" charset="-122"/>
                <a:cs typeface="Times New Roman" panose="02020603050405020304" pitchFamily="18" charset="0"/>
              </a:rPr>
              <a:t>đăng</a:t>
            </a:r>
            <a:r>
              <a:rPr lang="en-US" sz="4400" b="1" kern="0" spc="-46" dirty="0">
                <a:solidFill>
                  <a:srgbClr val="D75BE2"/>
                </a:solidFill>
                <a:latin typeface="Times New Roman" panose="02020603050405020304" pitchFamily="18" charset="0"/>
                <a:ea typeface="adonis-web" pitchFamily="34" charset="-122"/>
                <a:cs typeface="Times New Roman" panose="02020603050405020304" pitchFamily="18" charset="0"/>
              </a:rPr>
              <a:t> </a:t>
            </a:r>
            <a:r>
              <a:rPr lang="en-US" sz="4400" b="1" kern="0" spc="-46" dirty="0" err="1">
                <a:solidFill>
                  <a:srgbClr val="D75BE2"/>
                </a:solidFill>
                <a:latin typeface="Times New Roman" panose="02020603050405020304" pitchFamily="18" charset="0"/>
                <a:ea typeface="adonis-web" pitchFamily="34" charset="-122"/>
                <a:cs typeface="Times New Roman" panose="02020603050405020304" pitchFamily="18" charset="0"/>
              </a:rPr>
              <a:t>nhập</a:t>
            </a:r>
            <a:endParaRPr lang="en-US" sz="4400" dirty="0">
              <a:latin typeface="Times New Roman" panose="02020603050405020304" pitchFamily="18" charset="0"/>
              <a:cs typeface="Times New Roman" panose="02020603050405020304" pitchFamily="18" charset="0"/>
            </a:endParaRPr>
          </a:p>
        </p:txBody>
      </p:sp>
      <p:pic>
        <p:nvPicPr>
          <p:cNvPr id="4" name="Picture 3" descr="A computer screen shot of a computer screen&#10;&#10;Description automatically generated">
            <a:extLst>
              <a:ext uri="{FF2B5EF4-FFF2-40B4-BE49-F238E27FC236}">
                <a16:creationId xmlns:a16="http://schemas.microsoft.com/office/drawing/2014/main" id="{E0DCEEAA-CE63-E840-1465-B4FB119DE16E}"/>
              </a:ext>
            </a:extLst>
          </p:cNvPr>
          <p:cNvPicPr>
            <a:picLocks noChangeAspect="1"/>
          </p:cNvPicPr>
          <p:nvPr/>
        </p:nvPicPr>
        <p:blipFill>
          <a:blip r:embed="rId4"/>
          <a:stretch>
            <a:fillRect/>
          </a:stretch>
        </p:blipFill>
        <p:spPr>
          <a:xfrm>
            <a:off x="0" y="4107599"/>
            <a:ext cx="7330440" cy="4122002"/>
          </a:xfrm>
          <a:prstGeom prst="rect">
            <a:avLst/>
          </a:prstGeom>
        </p:spPr>
      </p:pic>
      <p:pic>
        <p:nvPicPr>
          <p:cNvPr id="5" name="Picture 4" descr="A computer screen shot of a pair of shoes&#10;&#10;Description automatically generated">
            <a:extLst>
              <a:ext uri="{FF2B5EF4-FFF2-40B4-BE49-F238E27FC236}">
                <a16:creationId xmlns:a16="http://schemas.microsoft.com/office/drawing/2014/main" id="{9A78A0A1-7B48-0646-DB99-8947BD2D5292}"/>
              </a:ext>
            </a:extLst>
          </p:cNvPr>
          <p:cNvPicPr>
            <a:picLocks noChangeAspect="1"/>
          </p:cNvPicPr>
          <p:nvPr/>
        </p:nvPicPr>
        <p:blipFill>
          <a:blip r:embed="rId5"/>
          <a:stretch>
            <a:fillRect/>
          </a:stretch>
        </p:blipFill>
        <p:spPr>
          <a:xfrm>
            <a:off x="-1" y="-1"/>
            <a:ext cx="7330441" cy="4122002"/>
          </a:xfrm>
          <a:prstGeom prst="rect">
            <a:avLst/>
          </a:prstGeom>
        </p:spPr>
      </p:pic>
      <p:sp>
        <p:nvSpPr>
          <p:cNvPr id="6" name="TextBox 5">
            <a:extLst>
              <a:ext uri="{FF2B5EF4-FFF2-40B4-BE49-F238E27FC236}">
                <a16:creationId xmlns:a16="http://schemas.microsoft.com/office/drawing/2014/main" id="{D6D95F39-1D5D-165A-9DAE-3E11BBDB2638}"/>
              </a:ext>
            </a:extLst>
          </p:cNvPr>
          <p:cNvSpPr txBox="1"/>
          <p:nvPr/>
        </p:nvSpPr>
        <p:spPr>
          <a:xfrm>
            <a:off x="7584044" y="4873990"/>
            <a:ext cx="7046356" cy="1704569"/>
          </a:xfrm>
          <a:prstGeom prst="rect">
            <a:avLst/>
          </a:prstGeom>
          <a:noFill/>
        </p:spPr>
        <p:txBody>
          <a:bodyPr wrap="square">
            <a:spAutoFit/>
          </a:bodyPr>
          <a:lstStyle/>
          <a:p>
            <a:pPr lvl="0" algn="just">
              <a:lnSpc>
                <a:spcPct val="150000"/>
              </a:lnSpc>
              <a:buSzPts val="1100"/>
            </a:pP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Mô</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tả</a:t>
            </a:r>
            <a:r>
              <a:rPr lang="en-US" dirty="0">
                <a:latin typeface="Times New Roman" panose="02020603050405020304" pitchFamily="18" charset="0"/>
                <a:cs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trang</a:t>
            </a: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đăng</a:t>
            </a: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ký</a:t>
            </a: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tài</a:t>
            </a: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khoản</a:t>
            </a:r>
            <a:endPar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150000"/>
              </a:lnSpc>
              <a:buSzPts val="1100"/>
            </a:pP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Hoạt</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động</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marL="742950" lvl="1" indent="-285750" algn="just">
              <a:lnSpc>
                <a:spcPct val="150000"/>
              </a:lnSpc>
              <a:buSzPts val="1100"/>
              <a:buFont typeface="Arial" panose="020B0604020202020204" pitchFamily="34" charset="0"/>
              <a:buChar char="•"/>
            </a:pPr>
            <a:r>
              <a:rPr lang="en-US"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Cho </a:t>
            </a:r>
            <a:r>
              <a:rPr lang="en-US"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phép</a:t>
            </a:r>
            <a:r>
              <a:rPr lang="en-US"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người</a:t>
            </a:r>
            <a:r>
              <a:rPr lang="en-US"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dùng</a:t>
            </a:r>
            <a:r>
              <a:rPr lang="en-US"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đăng</a:t>
            </a:r>
            <a:r>
              <a:rPr lang="en-US"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ký</a:t>
            </a:r>
            <a:r>
              <a:rPr lang="en-US"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tài</a:t>
            </a:r>
            <a:r>
              <a:rPr lang="en-US" dirty="0">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lang="en-US" dirty="0" err="1">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khoản</a:t>
            </a:r>
            <a:endParaRPr lang="en-US" dirty="0">
              <a:effectLst/>
              <a:latin typeface="Times New Roman" panose="02020603050405020304" pitchFamily="18" charset="0"/>
              <a:ea typeface="Courier New" panose="02070309020205020404" pitchFamily="49"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nhập</a:t>
            </a: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đầy</a:t>
            </a: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đủ</a:t>
            </a: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tin =&gt; </a:t>
            </a:r>
            <a:r>
              <a:rPr lang="en-US"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Nhấn</a:t>
            </a: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Đăng</a:t>
            </a: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ký</a:t>
            </a: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dirty="0">
              <a:effectLst/>
              <a:latin typeface="Times New Roman" panose="02020603050405020304" pitchFamily="18" charset="0"/>
              <a:ea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8341745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0"/>
            <a:ext cx="15686815" cy="8229600"/>
          </a:xfrm>
          <a:prstGeom prst="rect">
            <a:avLst/>
          </a:prstGeom>
        </p:spPr>
      </p:pic>
      <p:sp>
        <p:nvSpPr>
          <p:cNvPr id="3" name="Shape 0"/>
          <p:cNvSpPr/>
          <p:nvPr/>
        </p:nvSpPr>
        <p:spPr>
          <a:xfrm>
            <a:off x="-1" y="0"/>
            <a:ext cx="15686815" cy="8229600"/>
          </a:xfrm>
          <a:prstGeom prst="rect">
            <a:avLst/>
          </a:prstGeom>
          <a:solidFill>
            <a:srgbClr val="FFFFFF">
              <a:alpha val="75000"/>
            </a:srgbClr>
          </a:solidFill>
          <a:ln/>
        </p:spPr>
      </p:sp>
      <p:sp>
        <p:nvSpPr>
          <p:cNvPr id="6" name="!!7"/>
          <p:cNvSpPr/>
          <p:nvPr/>
        </p:nvSpPr>
        <p:spPr>
          <a:xfrm>
            <a:off x="2831734" y="668317"/>
            <a:ext cx="9535587" cy="1287806"/>
          </a:xfrm>
          <a:prstGeom prst="rect">
            <a:avLst/>
          </a:prstGeom>
          <a:noFill/>
          <a:ln/>
        </p:spPr>
        <p:txBody>
          <a:bodyPr wrap="none" rtlCol="0" anchor="t"/>
          <a:lstStyle/>
          <a:p>
            <a:pPr marL="0" indent="0" algn="ctr">
              <a:lnSpc>
                <a:spcPts val="7890"/>
              </a:lnSpc>
              <a:buNone/>
            </a:pPr>
            <a:r>
              <a:rPr lang="en-US" sz="6312" b="1" kern="0" spc="-126" dirty="0" err="1">
                <a:solidFill>
                  <a:srgbClr val="D75BE2"/>
                </a:solidFill>
                <a:latin typeface="Times New Roman" panose="02020603050405020304" pitchFamily="18" charset="0"/>
                <a:ea typeface="adonis-web" pitchFamily="34" charset="-122"/>
                <a:cs typeface="Times New Roman" panose="02020603050405020304" pitchFamily="18" charset="0"/>
              </a:rPr>
              <a:t>Nội</a:t>
            </a:r>
            <a:r>
              <a:rPr lang="en-US" sz="6312" b="1" kern="0" spc="-126" dirty="0">
                <a:solidFill>
                  <a:srgbClr val="D75BE2"/>
                </a:solidFill>
                <a:latin typeface="Times New Roman" panose="02020603050405020304" pitchFamily="18" charset="0"/>
                <a:ea typeface="adonis-web" pitchFamily="34" charset="-122"/>
                <a:cs typeface="Times New Roman" panose="02020603050405020304" pitchFamily="18" charset="0"/>
              </a:rPr>
              <a:t> dung </a:t>
            </a:r>
            <a:r>
              <a:rPr lang="en-US" sz="6312" b="1" kern="0" spc="-126" dirty="0" err="1">
                <a:solidFill>
                  <a:srgbClr val="D75BE2"/>
                </a:solidFill>
                <a:latin typeface="Times New Roman" panose="02020603050405020304" pitchFamily="18" charset="0"/>
                <a:ea typeface="adonis-web" pitchFamily="34" charset="-122"/>
                <a:cs typeface="Times New Roman" panose="02020603050405020304" pitchFamily="18" charset="0"/>
              </a:rPr>
              <a:t>Đồ</a:t>
            </a:r>
            <a:r>
              <a:rPr lang="en-US" sz="6312" b="1" kern="0" spc="-126" dirty="0">
                <a:solidFill>
                  <a:srgbClr val="D75BE2"/>
                </a:solidFill>
                <a:latin typeface="Times New Roman" panose="02020603050405020304" pitchFamily="18" charset="0"/>
                <a:ea typeface="adonis-web" pitchFamily="34" charset="-122"/>
                <a:cs typeface="Times New Roman" panose="02020603050405020304" pitchFamily="18" charset="0"/>
              </a:rPr>
              <a:t> </a:t>
            </a:r>
            <a:r>
              <a:rPr lang="en-US" sz="6312" b="1" kern="0" spc="-126" dirty="0" err="1">
                <a:solidFill>
                  <a:srgbClr val="D75BE2"/>
                </a:solidFill>
                <a:latin typeface="Times New Roman" panose="02020603050405020304" pitchFamily="18" charset="0"/>
                <a:ea typeface="adonis-web" pitchFamily="34" charset="-122"/>
                <a:cs typeface="Times New Roman" panose="02020603050405020304" pitchFamily="18" charset="0"/>
              </a:rPr>
              <a:t>án</a:t>
            </a:r>
            <a:endParaRPr lang="en-US" sz="6312" dirty="0">
              <a:latin typeface="Times New Roman" panose="02020603050405020304" pitchFamily="18" charset="0"/>
              <a:cs typeface="Times New Roman" panose="02020603050405020304" pitchFamily="18" charset="0"/>
            </a:endParaRPr>
          </a:p>
        </p:txBody>
      </p:sp>
      <p:sp>
        <p:nvSpPr>
          <p:cNvPr id="7" name="Text 2"/>
          <p:cNvSpPr/>
          <p:nvPr/>
        </p:nvSpPr>
        <p:spPr>
          <a:xfrm>
            <a:off x="4282634" y="2832622"/>
            <a:ext cx="7037407" cy="4858395"/>
          </a:xfrm>
          <a:prstGeom prst="rect">
            <a:avLst/>
          </a:prstGeom>
          <a:noFill/>
          <a:ln/>
        </p:spPr>
        <p:txBody>
          <a:bodyPr wrap="square" rtlCol="0" anchor="t"/>
          <a:lstStyle/>
          <a:p>
            <a:pPr marL="0" indent="0" algn="just">
              <a:lnSpc>
                <a:spcPct val="300000"/>
              </a:lnSpc>
              <a:buNone/>
            </a:pPr>
            <a:r>
              <a:rPr lang="vi-VN" sz="2000" b="1" kern="0" spc="-39" dirty="0">
                <a:solidFill>
                  <a:srgbClr val="272525"/>
                </a:solidFill>
                <a:latin typeface="Times New Roman" panose="02020603050405020304" pitchFamily="18" charset="0"/>
                <a:ea typeface="Source Sans Pro" pitchFamily="34" charset="-122"/>
                <a:cs typeface="Times New Roman" panose="02020603050405020304" pitchFamily="18" charset="0"/>
              </a:rPr>
              <a:t>CHƯƠNG 1. KHẢO SÁT HIỆN TRẠNG VÀ XÁC LẬP DỰ Án</a:t>
            </a:r>
            <a:endParaRPr lang="en-US" sz="2000" b="1" kern="0" spc="-39" dirty="0">
              <a:solidFill>
                <a:srgbClr val="272525"/>
              </a:solidFill>
              <a:latin typeface="Times New Roman" panose="02020603050405020304" pitchFamily="18" charset="0"/>
              <a:ea typeface="Source Sans Pro" pitchFamily="34" charset="-122"/>
              <a:cs typeface="Times New Roman" panose="02020603050405020304" pitchFamily="18" charset="0"/>
            </a:endParaRPr>
          </a:p>
          <a:p>
            <a:pPr marL="0" indent="0" algn="just">
              <a:lnSpc>
                <a:spcPct val="300000"/>
              </a:lnSpc>
              <a:buNone/>
            </a:pPr>
            <a:r>
              <a:rPr lang="vi-VN" sz="2000" b="1" kern="0" spc="-39" dirty="0">
                <a:solidFill>
                  <a:srgbClr val="272525"/>
                </a:solidFill>
                <a:latin typeface="Times New Roman" panose="02020603050405020304" pitchFamily="18" charset="0"/>
                <a:ea typeface="Source Sans Pro" pitchFamily="34" charset="-122"/>
                <a:cs typeface="Times New Roman" panose="02020603050405020304" pitchFamily="18" charset="0"/>
              </a:rPr>
              <a:t>CHƯƠNG</a:t>
            </a:r>
            <a:r>
              <a:rPr lang="en-US" sz="2000" b="1" kern="0" spc="-39"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vi-VN" sz="2000" b="1" kern="0" spc="-39" dirty="0">
                <a:solidFill>
                  <a:srgbClr val="272525"/>
                </a:solidFill>
                <a:latin typeface="Times New Roman" panose="02020603050405020304" pitchFamily="18" charset="0"/>
                <a:ea typeface="Source Sans Pro" pitchFamily="34" charset="-122"/>
                <a:cs typeface="Times New Roman" panose="02020603050405020304" pitchFamily="18" charset="0"/>
              </a:rPr>
              <a:t>2. PHÂN TÍCH THIẾT KẾ HỆ THỐNG</a:t>
            </a:r>
            <a:endParaRPr lang="en-US" sz="2000" b="1" kern="0" spc="-39" dirty="0">
              <a:solidFill>
                <a:srgbClr val="272525"/>
              </a:solidFill>
              <a:latin typeface="Times New Roman" panose="02020603050405020304" pitchFamily="18" charset="0"/>
              <a:ea typeface="Source Sans Pro" pitchFamily="34" charset="-122"/>
              <a:cs typeface="Times New Roman" panose="02020603050405020304" pitchFamily="18" charset="0"/>
            </a:endParaRPr>
          </a:p>
          <a:p>
            <a:pPr marL="0" indent="0" algn="just">
              <a:lnSpc>
                <a:spcPct val="300000"/>
              </a:lnSpc>
              <a:buNone/>
            </a:pPr>
            <a:r>
              <a:rPr lang="vi-VN" sz="2000" b="1" kern="0" spc="-39" dirty="0">
                <a:solidFill>
                  <a:srgbClr val="272525"/>
                </a:solidFill>
                <a:latin typeface="Times New Roman" panose="02020603050405020304" pitchFamily="18" charset="0"/>
                <a:ea typeface="Source Sans Pro" pitchFamily="34" charset="-122"/>
                <a:cs typeface="Times New Roman" panose="02020603050405020304" pitchFamily="18" charset="0"/>
              </a:rPr>
              <a:t>CHƯƠNG 3. TRIỂN KHAI PHẦN MỀM</a:t>
            </a:r>
            <a:endParaRPr lang="en-US" sz="2000" b="1" kern="0" spc="-39" dirty="0">
              <a:solidFill>
                <a:srgbClr val="272525"/>
              </a:solidFill>
              <a:latin typeface="Times New Roman" panose="02020603050405020304" pitchFamily="18" charset="0"/>
              <a:ea typeface="Source Sans Pro" pitchFamily="34" charset="-122"/>
              <a:cs typeface="Times New Roman" panose="02020603050405020304" pitchFamily="18" charset="0"/>
            </a:endParaRPr>
          </a:p>
          <a:p>
            <a:pPr marL="0" indent="0" algn="just">
              <a:lnSpc>
                <a:spcPct val="300000"/>
              </a:lnSpc>
              <a:buNone/>
            </a:pPr>
            <a:r>
              <a:rPr lang="vi-VN" sz="2000" b="1" kern="0" spc="-39" dirty="0">
                <a:solidFill>
                  <a:srgbClr val="272525"/>
                </a:solidFill>
                <a:latin typeface="Times New Roman" panose="02020603050405020304" pitchFamily="18" charset="0"/>
                <a:ea typeface="Source Sans Pro" pitchFamily="34" charset="-122"/>
                <a:cs typeface="Times New Roman" panose="02020603050405020304" pitchFamily="18" charset="0"/>
              </a:rPr>
              <a:t>TỔNG KẾT VÀ HƯỚNG PHÁT TRIỂN</a:t>
            </a:r>
            <a:endParaRPr lang="en-US" sz="2000" b="1" kern="0" spc="-39" dirty="0">
              <a:solidFill>
                <a:srgbClr val="272525"/>
              </a:solidFill>
              <a:latin typeface="Times New Roman" panose="02020603050405020304" pitchFamily="18" charset="0"/>
              <a:ea typeface="Source Sans Pro" pitchFamily="34" charset="-122"/>
              <a:cs typeface="Times New Roman" panose="02020603050405020304" pitchFamily="18" charset="0"/>
            </a:endParaRPr>
          </a:p>
          <a:p>
            <a:pPr marL="0" indent="0" algn="just">
              <a:lnSpc>
                <a:spcPct val="300000"/>
              </a:lnSpc>
              <a:buNone/>
            </a:pPr>
            <a:r>
              <a:rPr lang="vi-VN" sz="2000" b="1" kern="0" spc="-39" dirty="0">
                <a:solidFill>
                  <a:srgbClr val="272525"/>
                </a:solidFill>
                <a:latin typeface="Times New Roman" panose="02020603050405020304" pitchFamily="18" charset="0"/>
                <a:ea typeface="Source Sans Pro" pitchFamily="34" charset="-122"/>
                <a:cs typeface="Times New Roman" panose="02020603050405020304" pitchFamily="18" charset="0"/>
              </a:rPr>
              <a:t>KẾT LUẬN</a:t>
            </a:r>
            <a:endParaRPr lang="en-US" sz="2000" dirty="0">
              <a:latin typeface="Times New Roman" panose="02020603050405020304" pitchFamily="18" charset="0"/>
              <a:cs typeface="Times New Roman" panose="02020603050405020304" pitchFamily="18" charset="0"/>
            </a:endParaRPr>
          </a:p>
        </p:txBody>
      </p:sp>
      <p:grpSp>
        <p:nvGrpSpPr>
          <p:cNvPr id="4" name="!!5">
            <a:extLst>
              <a:ext uri="{FF2B5EF4-FFF2-40B4-BE49-F238E27FC236}">
                <a16:creationId xmlns:a16="http://schemas.microsoft.com/office/drawing/2014/main" id="{835E16C8-C45F-4E3C-8CD3-958CCF00030F}"/>
              </a:ext>
            </a:extLst>
          </p:cNvPr>
          <p:cNvGrpSpPr/>
          <p:nvPr/>
        </p:nvGrpSpPr>
        <p:grpSpPr>
          <a:xfrm>
            <a:off x="13991354" y="7610888"/>
            <a:ext cx="430054" cy="430054"/>
            <a:chOff x="668893" y="2609731"/>
            <a:chExt cx="430054" cy="430054"/>
          </a:xfrm>
        </p:grpSpPr>
        <p:sp>
          <p:nvSpPr>
            <p:cNvPr id="5" name="Shape 2">
              <a:extLst>
                <a:ext uri="{FF2B5EF4-FFF2-40B4-BE49-F238E27FC236}">
                  <a16:creationId xmlns:a16="http://schemas.microsoft.com/office/drawing/2014/main" id="{E37A1614-0D32-9EA1-6956-6B36DAB0EEA3}"/>
                </a:ext>
              </a:extLst>
            </p:cNvPr>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sp>
        <p:sp>
          <p:nvSpPr>
            <p:cNvPr id="9" name="Text 3">
              <a:extLst>
                <a:ext uri="{FF2B5EF4-FFF2-40B4-BE49-F238E27FC236}">
                  <a16:creationId xmlns:a16="http://schemas.microsoft.com/office/drawing/2014/main" id="{7018F747-7999-8D2A-948B-9503726A3D2B}"/>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r>
                <a:rPr lang="en-US" sz="2125" b="1" kern="0" spc="-42" dirty="0">
                  <a:solidFill>
                    <a:srgbClr val="272525"/>
                  </a:solidFill>
                  <a:latin typeface="Times New Roman" panose="02020603050405020304" pitchFamily="18" charset="0"/>
                  <a:ea typeface="adonis-web" pitchFamily="34" charset="-122"/>
                  <a:cs typeface="Times New Roman" panose="02020603050405020304" pitchFamily="18" charset="0"/>
                </a:rPr>
                <a:t>1</a:t>
              </a:r>
              <a:endParaRPr lang="en-US" sz="2125" dirty="0">
                <a:latin typeface="Times New Roman" panose="02020603050405020304" pitchFamily="18" charset="0"/>
                <a:cs typeface="Times New Roman" panose="02020603050405020304" pitchFamily="18" charset="0"/>
              </a:endParaRPr>
            </a:p>
          </p:txBody>
        </p:sp>
      </p:grpSp>
      <p:grpSp>
        <p:nvGrpSpPr>
          <p:cNvPr id="11" name="!!1">
            <a:extLst>
              <a:ext uri="{FF2B5EF4-FFF2-40B4-BE49-F238E27FC236}">
                <a16:creationId xmlns:a16="http://schemas.microsoft.com/office/drawing/2014/main" id="{DBFAECBA-73EA-106C-29DB-417DA5418B19}"/>
              </a:ext>
            </a:extLst>
          </p:cNvPr>
          <p:cNvGrpSpPr/>
          <p:nvPr/>
        </p:nvGrpSpPr>
        <p:grpSpPr>
          <a:xfrm>
            <a:off x="3407746" y="3712932"/>
            <a:ext cx="430054" cy="430054"/>
            <a:chOff x="668893" y="2609731"/>
            <a:chExt cx="430054" cy="430054"/>
          </a:xfrm>
        </p:grpSpPr>
        <p:sp>
          <p:nvSpPr>
            <p:cNvPr id="12" name="Shape 2">
              <a:extLst>
                <a:ext uri="{FF2B5EF4-FFF2-40B4-BE49-F238E27FC236}">
                  <a16:creationId xmlns:a16="http://schemas.microsoft.com/office/drawing/2014/main" id="{BADE3DD6-B4F5-CC9D-FD6B-A0AE7D796E78}"/>
                </a:ext>
              </a:extLst>
            </p:cNvPr>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txBody>
            <a:bodyPr/>
            <a:lstStyle/>
            <a:p>
              <a:endParaRPr lang="en-US" dirty="0">
                <a:latin typeface="Times New Roman" panose="02020603050405020304" pitchFamily="18" charset="0"/>
                <a:cs typeface="Times New Roman" panose="02020603050405020304" pitchFamily="18" charset="0"/>
              </a:endParaRPr>
            </a:p>
          </p:txBody>
        </p:sp>
        <p:sp>
          <p:nvSpPr>
            <p:cNvPr id="13" name="Text 3">
              <a:extLst>
                <a:ext uri="{FF2B5EF4-FFF2-40B4-BE49-F238E27FC236}">
                  <a16:creationId xmlns:a16="http://schemas.microsoft.com/office/drawing/2014/main" id="{F5534FA4-9335-BE44-FC37-D96E2E040B40}"/>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14" name="!!2">
            <a:extLst>
              <a:ext uri="{FF2B5EF4-FFF2-40B4-BE49-F238E27FC236}">
                <a16:creationId xmlns:a16="http://schemas.microsoft.com/office/drawing/2014/main" id="{3BC19669-31D7-1392-85C7-EB4A8E9B8149}"/>
              </a:ext>
            </a:extLst>
          </p:cNvPr>
          <p:cNvGrpSpPr/>
          <p:nvPr/>
        </p:nvGrpSpPr>
        <p:grpSpPr>
          <a:xfrm>
            <a:off x="3407746" y="4675439"/>
            <a:ext cx="430054" cy="430054"/>
            <a:chOff x="668893" y="4023122"/>
            <a:chExt cx="430054" cy="430054"/>
          </a:xfrm>
        </p:grpSpPr>
        <p:sp>
          <p:nvSpPr>
            <p:cNvPr id="15" name="Shape 6">
              <a:extLst>
                <a:ext uri="{FF2B5EF4-FFF2-40B4-BE49-F238E27FC236}">
                  <a16:creationId xmlns:a16="http://schemas.microsoft.com/office/drawing/2014/main" id="{26DA60C0-69B4-B98C-22BD-BC8BFA48DED6}"/>
                </a:ext>
              </a:extLst>
            </p:cNvPr>
            <p:cNvSpPr/>
            <p:nvPr/>
          </p:nvSpPr>
          <p:spPr>
            <a:xfrm>
              <a:off x="668893" y="4023122"/>
              <a:ext cx="430054" cy="430054"/>
            </a:xfrm>
            <a:prstGeom prst="roundRect">
              <a:avLst>
                <a:gd name="adj" fmla="val 18667"/>
              </a:avLst>
            </a:prstGeom>
            <a:solidFill>
              <a:srgbClr val="F4D4F7"/>
            </a:solidFill>
            <a:ln w="7620">
              <a:solidFill>
                <a:srgbClr val="DABADD"/>
              </a:solidFill>
              <a:prstDash val="solid"/>
            </a:ln>
          </p:spPr>
        </p:sp>
        <p:sp>
          <p:nvSpPr>
            <p:cNvPr id="16" name="Text 7">
              <a:extLst>
                <a:ext uri="{FF2B5EF4-FFF2-40B4-BE49-F238E27FC236}">
                  <a16:creationId xmlns:a16="http://schemas.microsoft.com/office/drawing/2014/main" id="{4B155C2F-3200-16A5-897B-45F9C32C927F}"/>
                </a:ext>
              </a:extLst>
            </p:cNvPr>
            <p:cNvSpPr/>
            <p:nvPr/>
          </p:nvSpPr>
          <p:spPr>
            <a:xfrm>
              <a:off x="809744" y="4103251"/>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17" name="!!3">
            <a:extLst>
              <a:ext uri="{FF2B5EF4-FFF2-40B4-BE49-F238E27FC236}">
                <a16:creationId xmlns:a16="http://schemas.microsoft.com/office/drawing/2014/main" id="{0A75BA19-7029-E941-2518-9E985E3BD599}"/>
              </a:ext>
            </a:extLst>
          </p:cNvPr>
          <p:cNvGrpSpPr/>
          <p:nvPr/>
        </p:nvGrpSpPr>
        <p:grpSpPr>
          <a:xfrm>
            <a:off x="3407746" y="5632971"/>
            <a:ext cx="430054" cy="430054"/>
            <a:chOff x="668893" y="5130760"/>
            <a:chExt cx="430054" cy="430054"/>
          </a:xfrm>
        </p:grpSpPr>
        <p:sp>
          <p:nvSpPr>
            <p:cNvPr id="18" name="Shape 10">
              <a:extLst>
                <a:ext uri="{FF2B5EF4-FFF2-40B4-BE49-F238E27FC236}">
                  <a16:creationId xmlns:a16="http://schemas.microsoft.com/office/drawing/2014/main" id="{66A2051B-CC77-4AB7-6491-96D81F3C5F6E}"/>
                </a:ext>
              </a:extLst>
            </p:cNvPr>
            <p:cNvSpPr/>
            <p:nvPr/>
          </p:nvSpPr>
          <p:spPr>
            <a:xfrm>
              <a:off x="668893" y="5130760"/>
              <a:ext cx="430054" cy="430054"/>
            </a:xfrm>
            <a:prstGeom prst="roundRect">
              <a:avLst>
                <a:gd name="adj" fmla="val 18667"/>
              </a:avLst>
            </a:prstGeom>
            <a:solidFill>
              <a:srgbClr val="F4D4F7"/>
            </a:solidFill>
            <a:ln w="7620">
              <a:solidFill>
                <a:srgbClr val="DABADD"/>
              </a:solidFill>
              <a:prstDash val="solid"/>
            </a:ln>
          </p:spPr>
        </p:sp>
        <p:sp>
          <p:nvSpPr>
            <p:cNvPr id="19" name="Text 11">
              <a:extLst>
                <a:ext uri="{FF2B5EF4-FFF2-40B4-BE49-F238E27FC236}">
                  <a16:creationId xmlns:a16="http://schemas.microsoft.com/office/drawing/2014/main" id="{F328E89A-CF32-0127-8E64-0C20EFE03E08}"/>
                </a:ext>
              </a:extLst>
            </p:cNvPr>
            <p:cNvSpPr/>
            <p:nvPr/>
          </p:nvSpPr>
          <p:spPr>
            <a:xfrm>
              <a:off x="809744" y="5210889"/>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20" name="!!4">
            <a:extLst>
              <a:ext uri="{FF2B5EF4-FFF2-40B4-BE49-F238E27FC236}">
                <a16:creationId xmlns:a16="http://schemas.microsoft.com/office/drawing/2014/main" id="{241A4788-598D-AE2A-7CCC-DC60FD0E7664}"/>
              </a:ext>
            </a:extLst>
          </p:cNvPr>
          <p:cNvGrpSpPr/>
          <p:nvPr/>
        </p:nvGrpSpPr>
        <p:grpSpPr>
          <a:xfrm>
            <a:off x="3407262" y="6561539"/>
            <a:ext cx="430054" cy="430054"/>
            <a:chOff x="668893" y="6544151"/>
            <a:chExt cx="430054" cy="430054"/>
          </a:xfrm>
        </p:grpSpPr>
        <p:sp>
          <p:nvSpPr>
            <p:cNvPr id="21" name="Shape 14">
              <a:extLst>
                <a:ext uri="{FF2B5EF4-FFF2-40B4-BE49-F238E27FC236}">
                  <a16:creationId xmlns:a16="http://schemas.microsoft.com/office/drawing/2014/main" id="{2644368F-12D4-B658-CFE3-B07C7D82480D}"/>
                </a:ext>
              </a:extLst>
            </p:cNvPr>
            <p:cNvSpPr/>
            <p:nvPr/>
          </p:nvSpPr>
          <p:spPr>
            <a:xfrm>
              <a:off x="668893" y="6544151"/>
              <a:ext cx="430054" cy="430054"/>
            </a:xfrm>
            <a:prstGeom prst="roundRect">
              <a:avLst>
                <a:gd name="adj" fmla="val 18667"/>
              </a:avLst>
            </a:prstGeom>
            <a:solidFill>
              <a:srgbClr val="F4D4F7"/>
            </a:solidFill>
            <a:ln w="7620">
              <a:solidFill>
                <a:srgbClr val="DABADD"/>
              </a:solidFill>
              <a:prstDash val="solid"/>
            </a:ln>
          </p:spPr>
        </p:sp>
        <p:sp>
          <p:nvSpPr>
            <p:cNvPr id="22" name="Text 15">
              <a:extLst>
                <a:ext uri="{FF2B5EF4-FFF2-40B4-BE49-F238E27FC236}">
                  <a16:creationId xmlns:a16="http://schemas.microsoft.com/office/drawing/2014/main" id="{F48FC6D7-A7C9-0445-3171-C14D12DDF5B0}"/>
                </a:ext>
              </a:extLst>
            </p:cNvPr>
            <p:cNvSpPr/>
            <p:nvPr/>
          </p:nvSpPr>
          <p:spPr>
            <a:xfrm>
              <a:off x="809744" y="6624280"/>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377490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grpSp>
        <p:nvGrpSpPr>
          <p:cNvPr id="10" name="!!5">
            <a:extLst>
              <a:ext uri="{FF2B5EF4-FFF2-40B4-BE49-F238E27FC236}">
                <a16:creationId xmlns:a16="http://schemas.microsoft.com/office/drawing/2014/main" id="{68620844-B8F9-C982-F89D-A7D83D2B77BA}"/>
              </a:ext>
            </a:extLst>
          </p:cNvPr>
          <p:cNvGrpSpPr/>
          <p:nvPr/>
        </p:nvGrpSpPr>
        <p:grpSpPr>
          <a:xfrm>
            <a:off x="13991354" y="7610888"/>
            <a:ext cx="430054" cy="430054"/>
            <a:chOff x="668893" y="2609731"/>
            <a:chExt cx="430054" cy="430054"/>
          </a:xfrm>
        </p:grpSpPr>
        <p:sp>
          <p:nvSpPr>
            <p:cNvPr id="11" name="Shape 2">
              <a:extLst>
                <a:ext uri="{FF2B5EF4-FFF2-40B4-BE49-F238E27FC236}">
                  <a16:creationId xmlns:a16="http://schemas.microsoft.com/office/drawing/2014/main" id="{9E85579E-014D-7535-9569-D6CC7B3A3494}"/>
                </a:ext>
              </a:extLst>
            </p:cNvPr>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sp>
        <p:sp>
          <p:nvSpPr>
            <p:cNvPr id="12" name="Text 3">
              <a:extLst>
                <a:ext uri="{FF2B5EF4-FFF2-40B4-BE49-F238E27FC236}">
                  <a16:creationId xmlns:a16="http://schemas.microsoft.com/office/drawing/2014/main" id="{D8611381-6FC7-2AB3-7183-313D5A632803}"/>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r>
                <a:rPr lang="en-US" sz="2125" b="1" kern="0" spc="-42" dirty="0">
                  <a:solidFill>
                    <a:srgbClr val="272525"/>
                  </a:solidFill>
                  <a:latin typeface="adonis-web" pitchFamily="34" charset="0"/>
                  <a:ea typeface="adonis-web" pitchFamily="34" charset="-122"/>
                  <a:cs typeface="adonis-web" pitchFamily="34" charset="-120"/>
                </a:rPr>
                <a:t>19</a:t>
              </a:r>
              <a:endParaRPr lang="en-US" sz="2125" dirty="0"/>
            </a:p>
          </p:txBody>
        </p:sp>
      </p:grpSp>
      <p:grpSp>
        <p:nvGrpSpPr>
          <p:cNvPr id="13" name="Group 12">
            <a:extLst>
              <a:ext uri="{FF2B5EF4-FFF2-40B4-BE49-F238E27FC236}">
                <a16:creationId xmlns:a16="http://schemas.microsoft.com/office/drawing/2014/main" id="{B4BC4FA6-BB73-3450-A7B5-5856B4DEF7F1}"/>
              </a:ext>
            </a:extLst>
          </p:cNvPr>
          <p:cNvGrpSpPr/>
          <p:nvPr/>
        </p:nvGrpSpPr>
        <p:grpSpPr>
          <a:xfrm>
            <a:off x="14133279" y="5820312"/>
            <a:ext cx="286926" cy="288000"/>
            <a:chOff x="668893" y="2609731"/>
            <a:chExt cx="430054" cy="543331"/>
          </a:xfrm>
        </p:grpSpPr>
        <p:sp>
          <p:nvSpPr>
            <p:cNvPr id="14" name="Shape 2">
              <a:extLst>
                <a:ext uri="{FF2B5EF4-FFF2-40B4-BE49-F238E27FC236}">
                  <a16:creationId xmlns:a16="http://schemas.microsoft.com/office/drawing/2014/main" id="{A8988B14-1DE7-9503-28D3-D706AEC3A97F}"/>
                </a:ext>
              </a:extLst>
            </p:cNvPr>
            <p:cNvSpPr/>
            <p:nvPr/>
          </p:nvSpPr>
          <p:spPr>
            <a:xfrm>
              <a:off x="668893" y="2609731"/>
              <a:ext cx="430054" cy="543331"/>
            </a:xfrm>
            <a:prstGeom prst="roundRect">
              <a:avLst>
                <a:gd name="adj" fmla="val 18667"/>
              </a:avLst>
            </a:prstGeom>
            <a:solidFill>
              <a:srgbClr val="F4D4F7"/>
            </a:solidFill>
            <a:ln w="7620">
              <a:solidFill>
                <a:srgbClr val="DABADD"/>
              </a:solidFill>
              <a:prstDash val="solid"/>
            </a:ln>
          </p:spPr>
          <p:txBody>
            <a:bodyPr/>
            <a:lstStyle/>
            <a:p>
              <a:endParaRPr lang="en-US" dirty="0"/>
            </a:p>
          </p:txBody>
        </p:sp>
        <p:sp>
          <p:nvSpPr>
            <p:cNvPr id="15" name="Text 3">
              <a:extLst>
                <a:ext uri="{FF2B5EF4-FFF2-40B4-BE49-F238E27FC236}">
                  <a16:creationId xmlns:a16="http://schemas.microsoft.com/office/drawing/2014/main" id="{D8A8E22E-6B11-BBBD-025B-52B78499B83D}"/>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endParaRPr lang="en-US" sz="2125" dirty="0"/>
            </a:p>
          </p:txBody>
        </p:sp>
      </p:grpSp>
      <p:grpSp>
        <p:nvGrpSpPr>
          <p:cNvPr id="16" name="Group 15">
            <a:extLst>
              <a:ext uri="{FF2B5EF4-FFF2-40B4-BE49-F238E27FC236}">
                <a16:creationId xmlns:a16="http://schemas.microsoft.com/office/drawing/2014/main" id="{F3AA02B3-6BA1-9DD2-8EC0-31D40BDB7B7F}"/>
              </a:ext>
            </a:extLst>
          </p:cNvPr>
          <p:cNvGrpSpPr/>
          <p:nvPr/>
        </p:nvGrpSpPr>
        <p:grpSpPr>
          <a:xfrm>
            <a:off x="14132205" y="6269419"/>
            <a:ext cx="288000" cy="288000"/>
            <a:chOff x="668893" y="4023122"/>
            <a:chExt cx="430054" cy="430054"/>
          </a:xfrm>
        </p:grpSpPr>
        <p:sp>
          <p:nvSpPr>
            <p:cNvPr id="17" name="Shape 6">
              <a:extLst>
                <a:ext uri="{FF2B5EF4-FFF2-40B4-BE49-F238E27FC236}">
                  <a16:creationId xmlns:a16="http://schemas.microsoft.com/office/drawing/2014/main" id="{BF18E5D7-A373-A623-4C83-2247FC1456D3}"/>
                </a:ext>
              </a:extLst>
            </p:cNvPr>
            <p:cNvSpPr/>
            <p:nvPr/>
          </p:nvSpPr>
          <p:spPr>
            <a:xfrm>
              <a:off x="668893" y="4023122"/>
              <a:ext cx="430054" cy="430054"/>
            </a:xfrm>
            <a:prstGeom prst="roundRect">
              <a:avLst>
                <a:gd name="adj" fmla="val 18667"/>
              </a:avLst>
            </a:prstGeom>
            <a:solidFill>
              <a:srgbClr val="F4D4F7"/>
            </a:solidFill>
            <a:ln w="7620">
              <a:solidFill>
                <a:srgbClr val="DABADD"/>
              </a:solidFill>
              <a:prstDash val="solid"/>
            </a:ln>
          </p:spPr>
        </p:sp>
        <p:sp>
          <p:nvSpPr>
            <p:cNvPr id="18" name="Text 7">
              <a:extLst>
                <a:ext uri="{FF2B5EF4-FFF2-40B4-BE49-F238E27FC236}">
                  <a16:creationId xmlns:a16="http://schemas.microsoft.com/office/drawing/2014/main" id="{ABB5971D-92B2-F9CE-66D9-217AC19395F0}"/>
                </a:ext>
              </a:extLst>
            </p:cNvPr>
            <p:cNvSpPr/>
            <p:nvPr/>
          </p:nvSpPr>
          <p:spPr>
            <a:xfrm>
              <a:off x="809744" y="4103251"/>
              <a:ext cx="148233" cy="269796"/>
            </a:xfrm>
            <a:prstGeom prst="rect">
              <a:avLst/>
            </a:prstGeom>
            <a:noFill/>
            <a:ln/>
          </p:spPr>
          <p:txBody>
            <a:bodyPr wrap="none" rtlCol="0" anchor="t"/>
            <a:lstStyle/>
            <a:p>
              <a:pPr marL="0" indent="0" algn="ctr">
                <a:lnSpc>
                  <a:spcPts val="2125"/>
                </a:lnSpc>
                <a:buNone/>
              </a:pPr>
              <a:endParaRPr lang="en-US" sz="2125" dirty="0"/>
            </a:p>
          </p:txBody>
        </p:sp>
      </p:grpSp>
      <p:grpSp>
        <p:nvGrpSpPr>
          <p:cNvPr id="19" name="Group 18">
            <a:extLst>
              <a:ext uri="{FF2B5EF4-FFF2-40B4-BE49-F238E27FC236}">
                <a16:creationId xmlns:a16="http://schemas.microsoft.com/office/drawing/2014/main" id="{48F5C06F-5B81-F1A0-5256-F68B1958A9B9}"/>
              </a:ext>
            </a:extLst>
          </p:cNvPr>
          <p:cNvGrpSpPr/>
          <p:nvPr/>
        </p:nvGrpSpPr>
        <p:grpSpPr>
          <a:xfrm>
            <a:off x="14132205" y="6685816"/>
            <a:ext cx="288000" cy="288000"/>
            <a:chOff x="668893" y="5130760"/>
            <a:chExt cx="430054" cy="430054"/>
          </a:xfrm>
        </p:grpSpPr>
        <p:sp>
          <p:nvSpPr>
            <p:cNvPr id="20" name="Shape 10">
              <a:extLst>
                <a:ext uri="{FF2B5EF4-FFF2-40B4-BE49-F238E27FC236}">
                  <a16:creationId xmlns:a16="http://schemas.microsoft.com/office/drawing/2014/main" id="{70E508B7-10CA-390D-BF93-0DBD3E17C4FE}"/>
                </a:ext>
              </a:extLst>
            </p:cNvPr>
            <p:cNvSpPr/>
            <p:nvPr/>
          </p:nvSpPr>
          <p:spPr>
            <a:xfrm>
              <a:off x="668893" y="5130760"/>
              <a:ext cx="430054" cy="430054"/>
            </a:xfrm>
            <a:prstGeom prst="roundRect">
              <a:avLst>
                <a:gd name="adj" fmla="val 18667"/>
              </a:avLst>
            </a:prstGeom>
            <a:solidFill>
              <a:srgbClr val="F4D4F7"/>
            </a:solidFill>
            <a:ln w="7620">
              <a:solidFill>
                <a:srgbClr val="DABADD"/>
              </a:solidFill>
              <a:prstDash val="solid"/>
            </a:ln>
          </p:spPr>
        </p:sp>
        <p:sp>
          <p:nvSpPr>
            <p:cNvPr id="21" name="Text 11">
              <a:extLst>
                <a:ext uri="{FF2B5EF4-FFF2-40B4-BE49-F238E27FC236}">
                  <a16:creationId xmlns:a16="http://schemas.microsoft.com/office/drawing/2014/main" id="{2F82B145-F27A-B345-58B3-B1F865DED786}"/>
                </a:ext>
              </a:extLst>
            </p:cNvPr>
            <p:cNvSpPr/>
            <p:nvPr/>
          </p:nvSpPr>
          <p:spPr>
            <a:xfrm>
              <a:off x="809744" y="5210889"/>
              <a:ext cx="148233" cy="269796"/>
            </a:xfrm>
            <a:prstGeom prst="rect">
              <a:avLst/>
            </a:prstGeom>
            <a:noFill/>
            <a:ln/>
          </p:spPr>
          <p:txBody>
            <a:bodyPr wrap="none" rtlCol="0" anchor="t"/>
            <a:lstStyle/>
            <a:p>
              <a:pPr marL="0" indent="0" algn="ctr">
                <a:lnSpc>
                  <a:spcPts val="2125"/>
                </a:lnSpc>
                <a:buNone/>
              </a:pPr>
              <a:endParaRPr lang="en-US" sz="2125" dirty="0"/>
            </a:p>
          </p:txBody>
        </p:sp>
      </p:grpSp>
      <p:grpSp>
        <p:nvGrpSpPr>
          <p:cNvPr id="22" name="Group 21">
            <a:extLst>
              <a:ext uri="{FF2B5EF4-FFF2-40B4-BE49-F238E27FC236}">
                <a16:creationId xmlns:a16="http://schemas.microsoft.com/office/drawing/2014/main" id="{90E06AE2-BBC8-9D78-88AE-B2D0B096979F}"/>
              </a:ext>
            </a:extLst>
          </p:cNvPr>
          <p:cNvGrpSpPr/>
          <p:nvPr/>
        </p:nvGrpSpPr>
        <p:grpSpPr>
          <a:xfrm>
            <a:off x="14126233" y="7120719"/>
            <a:ext cx="288000" cy="288000"/>
            <a:chOff x="668893" y="6544151"/>
            <a:chExt cx="430054" cy="430054"/>
          </a:xfrm>
        </p:grpSpPr>
        <p:sp>
          <p:nvSpPr>
            <p:cNvPr id="23" name="Shape 14">
              <a:extLst>
                <a:ext uri="{FF2B5EF4-FFF2-40B4-BE49-F238E27FC236}">
                  <a16:creationId xmlns:a16="http://schemas.microsoft.com/office/drawing/2014/main" id="{B4FC3353-6BE3-5419-2748-88E75C0305F7}"/>
                </a:ext>
              </a:extLst>
            </p:cNvPr>
            <p:cNvSpPr/>
            <p:nvPr/>
          </p:nvSpPr>
          <p:spPr>
            <a:xfrm>
              <a:off x="668893" y="6544151"/>
              <a:ext cx="430054" cy="430054"/>
            </a:xfrm>
            <a:prstGeom prst="roundRect">
              <a:avLst>
                <a:gd name="adj" fmla="val 18667"/>
              </a:avLst>
            </a:prstGeom>
            <a:solidFill>
              <a:srgbClr val="F4D4F7"/>
            </a:solidFill>
            <a:ln w="7620">
              <a:solidFill>
                <a:srgbClr val="DABADD"/>
              </a:solidFill>
              <a:prstDash val="solid"/>
            </a:ln>
          </p:spPr>
        </p:sp>
        <p:sp>
          <p:nvSpPr>
            <p:cNvPr id="24" name="Text 15">
              <a:extLst>
                <a:ext uri="{FF2B5EF4-FFF2-40B4-BE49-F238E27FC236}">
                  <a16:creationId xmlns:a16="http://schemas.microsoft.com/office/drawing/2014/main" id="{9A00D3C8-D328-C7B7-D91F-0DBB05A23894}"/>
                </a:ext>
              </a:extLst>
            </p:cNvPr>
            <p:cNvSpPr/>
            <p:nvPr/>
          </p:nvSpPr>
          <p:spPr>
            <a:xfrm>
              <a:off x="809744" y="6624280"/>
              <a:ext cx="148233" cy="269796"/>
            </a:xfrm>
            <a:prstGeom prst="rect">
              <a:avLst/>
            </a:prstGeom>
            <a:noFill/>
            <a:ln/>
          </p:spPr>
          <p:txBody>
            <a:bodyPr wrap="none" rtlCol="0" anchor="t"/>
            <a:lstStyle/>
            <a:p>
              <a:pPr marL="0" indent="0" algn="ctr">
                <a:lnSpc>
                  <a:spcPts val="2125"/>
                </a:lnSpc>
                <a:buNone/>
              </a:pPr>
              <a:endParaRPr lang="en-US" sz="2125" dirty="0"/>
            </a:p>
          </p:txBody>
        </p:sp>
      </p:grpSp>
      <p:sp>
        <p:nvSpPr>
          <p:cNvPr id="33" name="TextBox 32">
            <a:extLst>
              <a:ext uri="{FF2B5EF4-FFF2-40B4-BE49-F238E27FC236}">
                <a16:creationId xmlns:a16="http://schemas.microsoft.com/office/drawing/2014/main" id="{9C125F3E-A2E4-92A1-36D4-C9D58AA82C2D}"/>
              </a:ext>
            </a:extLst>
          </p:cNvPr>
          <p:cNvSpPr txBox="1"/>
          <p:nvPr/>
        </p:nvSpPr>
        <p:spPr>
          <a:xfrm>
            <a:off x="8216949" y="480042"/>
            <a:ext cx="6197284" cy="1704569"/>
          </a:xfrm>
          <a:prstGeom prst="rect">
            <a:avLst/>
          </a:prstGeom>
          <a:noFill/>
        </p:spPr>
        <p:txBody>
          <a:bodyPr wrap="square">
            <a:spAutoFit/>
          </a:bodyPr>
          <a:lstStyle/>
          <a:p>
            <a:pPr lvl="0" algn="just">
              <a:lnSpc>
                <a:spcPct val="150000"/>
              </a:lnSpc>
              <a:buSzPts val="1100"/>
            </a:pP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Mô</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tả</a:t>
            </a:r>
            <a:r>
              <a:rPr lang="en-US" dirty="0">
                <a:latin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giao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diện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trang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quản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lý</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sản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phẩm</a:t>
            </a:r>
            <a:endParaRPr lang="en-US" sz="1800" dirty="0">
              <a:solidFill>
                <a:srgbClr val="000000"/>
              </a:solidFill>
              <a:effectLst/>
              <a:latin typeface="Times New Roman" panose="02020603050405020304" pitchFamily="18" charset="0"/>
              <a:ea typeface="Times New Roman" panose="02020603050405020304" pitchFamily="18" charset="0"/>
            </a:endParaRPr>
          </a:p>
          <a:p>
            <a:pPr lvl="0" algn="just">
              <a:lnSpc>
                <a:spcPct val="150000"/>
              </a:lnSpc>
              <a:buSzPts val="1100"/>
            </a:pP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Hoạt</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động</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marL="742950" lvl="1" indent="-285750" algn="just">
              <a:lnSpc>
                <a:spcPct val="150000"/>
              </a:lnSpc>
              <a:buSzPts val="1100"/>
              <a:buFont typeface="Arial" panose="020B0604020202020204" pitchFamily="34" charset="0"/>
              <a:buChar char="•"/>
            </a:pPr>
            <a:r>
              <a:rPr lang="en-US" dirty="0" err="1">
                <a:solidFill>
                  <a:srgbClr val="000000"/>
                </a:solidFill>
                <a:effectLst/>
                <a:latin typeface="Times New Roman" panose="02020603050405020304" pitchFamily="18" charset="0"/>
                <a:ea typeface="Times New Roman" panose="02020603050405020304" pitchFamily="18" charset="0"/>
              </a:rPr>
              <a:t>Hiển</a:t>
            </a:r>
            <a:r>
              <a:rPr lang="en-US" dirty="0">
                <a:solidFill>
                  <a:srgbClr val="000000"/>
                </a:solidFill>
                <a:effectLst/>
                <a:latin typeface="Times New Roman" panose="02020603050405020304" pitchFamily="18" charset="0"/>
                <a:ea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rPr>
              <a:t>thị</a:t>
            </a:r>
            <a:r>
              <a:rPr lang="en-US" dirty="0">
                <a:solidFill>
                  <a:srgbClr val="000000"/>
                </a:solidFill>
                <a:effectLst/>
                <a:latin typeface="Times New Roman" panose="02020603050405020304" pitchFamily="18" charset="0"/>
                <a:ea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rPr>
              <a:t>đầy</a:t>
            </a:r>
            <a:r>
              <a:rPr lang="en-US" dirty="0">
                <a:solidFill>
                  <a:srgbClr val="000000"/>
                </a:solidFill>
                <a:effectLst/>
                <a:latin typeface="Times New Roman" panose="02020603050405020304" pitchFamily="18" charset="0"/>
                <a:ea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rPr>
              <a:t>đủ</a:t>
            </a:r>
            <a:r>
              <a:rPr lang="en-US" dirty="0">
                <a:solidFill>
                  <a:srgbClr val="000000"/>
                </a:solidFill>
                <a:effectLst/>
                <a:latin typeface="Times New Roman" panose="02020603050405020304" pitchFamily="18" charset="0"/>
                <a:ea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rPr>
              <a:t>danh</a:t>
            </a:r>
            <a:r>
              <a:rPr lang="en-US" dirty="0">
                <a:solidFill>
                  <a:srgbClr val="000000"/>
                </a:solidFill>
                <a:effectLst/>
                <a:latin typeface="Times New Roman" panose="02020603050405020304" pitchFamily="18" charset="0"/>
                <a:ea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rPr>
              <a:t>sách</a:t>
            </a:r>
            <a:r>
              <a:rPr lang="en-US" dirty="0">
                <a:solidFill>
                  <a:srgbClr val="000000"/>
                </a:solidFill>
                <a:effectLst/>
                <a:latin typeface="Times New Roman" panose="02020603050405020304" pitchFamily="18" charset="0"/>
                <a:ea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rPr>
              <a:t>sản</a:t>
            </a:r>
            <a:r>
              <a:rPr lang="en-US" dirty="0">
                <a:solidFill>
                  <a:srgbClr val="000000"/>
                </a:solidFill>
                <a:effectLst/>
                <a:latin typeface="Times New Roman" panose="02020603050405020304" pitchFamily="18" charset="0"/>
                <a:ea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rPr>
              <a:t>phẩm</a:t>
            </a:r>
            <a:endParaRPr lang="en-US" dirty="0">
              <a:effectLst/>
              <a:latin typeface="Times New Roman" panose="02020603050405020304" pitchFamily="18" charset="0"/>
              <a:ea typeface="Times New Roman" panose="02020603050405020304" pitchFamily="18" charset="0"/>
            </a:endParaRPr>
          </a:p>
          <a:p>
            <a:pPr marL="742950" lvl="1" indent="-285750" algn="just">
              <a:lnSpc>
                <a:spcPct val="150000"/>
              </a:lnSpc>
              <a:buFont typeface="Arial" panose="020B0604020202020204" pitchFamily="34" charset="0"/>
              <a:buChar char="•"/>
            </a:pPr>
            <a:r>
              <a:rPr lang="en-US" dirty="0">
                <a:solidFill>
                  <a:srgbClr val="000000"/>
                </a:solidFill>
                <a:effectLst/>
                <a:latin typeface="Times New Roman" panose="02020603050405020304" pitchFamily="18" charset="0"/>
                <a:ea typeface="Times New Roman" panose="02020603050405020304" pitchFamily="18" charset="0"/>
              </a:rPr>
              <a:t>Cho </a:t>
            </a:r>
            <a:r>
              <a:rPr lang="en-US" dirty="0" err="1">
                <a:solidFill>
                  <a:srgbClr val="000000"/>
                </a:solidFill>
                <a:effectLst/>
                <a:latin typeface="Times New Roman" panose="02020603050405020304" pitchFamily="18" charset="0"/>
                <a:ea typeface="Times New Roman" panose="02020603050405020304" pitchFamily="18" charset="0"/>
              </a:rPr>
              <a:t>phép</a:t>
            </a:r>
            <a:r>
              <a:rPr lang="en-US" dirty="0">
                <a:solidFill>
                  <a:srgbClr val="000000"/>
                </a:solidFill>
                <a:effectLst/>
                <a:latin typeface="Times New Roman" panose="02020603050405020304" pitchFamily="18" charset="0"/>
                <a:ea typeface="Times New Roman" panose="02020603050405020304" pitchFamily="18" charset="0"/>
              </a:rPr>
              <a:t> Admin </a:t>
            </a:r>
            <a:r>
              <a:rPr lang="en-US" dirty="0" err="1">
                <a:solidFill>
                  <a:srgbClr val="000000"/>
                </a:solidFill>
                <a:effectLst/>
                <a:latin typeface="Times New Roman" panose="02020603050405020304" pitchFamily="18" charset="0"/>
                <a:ea typeface="Times New Roman" panose="02020603050405020304" pitchFamily="18" charset="0"/>
              </a:rPr>
              <a:t>thêm</a:t>
            </a:r>
            <a:r>
              <a:rPr lang="en-US" dirty="0">
                <a:solidFill>
                  <a:srgbClr val="000000"/>
                </a:solidFill>
                <a:effectLst/>
                <a:latin typeface="Times New Roman" panose="02020603050405020304" pitchFamily="18" charset="0"/>
                <a:ea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rPr>
              <a:t>sửa</a:t>
            </a:r>
            <a:r>
              <a:rPr lang="en-US" dirty="0">
                <a:solidFill>
                  <a:srgbClr val="000000"/>
                </a:solidFill>
                <a:effectLst/>
                <a:latin typeface="Times New Roman" panose="02020603050405020304" pitchFamily="18" charset="0"/>
                <a:ea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rPr>
              <a:t>xóa</a:t>
            </a:r>
            <a:r>
              <a:rPr lang="en-US" dirty="0">
                <a:solidFill>
                  <a:srgbClr val="000000"/>
                </a:solidFill>
                <a:effectLst/>
                <a:latin typeface="Times New Roman" panose="02020603050405020304" pitchFamily="18" charset="0"/>
                <a:ea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rPr>
              <a:t>thông</a:t>
            </a:r>
            <a:r>
              <a:rPr lang="en-US" dirty="0">
                <a:solidFill>
                  <a:srgbClr val="000000"/>
                </a:solidFill>
                <a:effectLst/>
                <a:latin typeface="Times New Roman" panose="02020603050405020304" pitchFamily="18" charset="0"/>
                <a:ea typeface="Times New Roman" panose="02020603050405020304" pitchFamily="18" charset="0"/>
              </a:rPr>
              <a:t> tin </a:t>
            </a:r>
            <a:r>
              <a:rPr lang="en-US" dirty="0" err="1">
                <a:solidFill>
                  <a:srgbClr val="000000"/>
                </a:solidFill>
                <a:effectLst/>
                <a:latin typeface="Times New Roman" panose="02020603050405020304" pitchFamily="18" charset="0"/>
                <a:ea typeface="Times New Roman" panose="02020603050405020304" pitchFamily="18" charset="0"/>
              </a:rPr>
              <a:t>của</a:t>
            </a:r>
            <a:r>
              <a:rPr lang="en-US" dirty="0">
                <a:solidFill>
                  <a:srgbClr val="000000"/>
                </a:solidFill>
                <a:effectLst/>
                <a:latin typeface="Times New Roman" panose="02020603050405020304" pitchFamily="18" charset="0"/>
                <a:ea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rPr>
              <a:t>sản</a:t>
            </a:r>
            <a:r>
              <a:rPr lang="en-US" dirty="0">
                <a:solidFill>
                  <a:srgbClr val="000000"/>
                </a:solidFill>
                <a:effectLst/>
                <a:latin typeface="Times New Roman" panose="02020603050405020304" pitchFamily="18" charset="0"/>
                <a:ea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rPr>
              <a:t>phẩm</a:t>
            </a:r>
            <a:endParaRPr lang="en-US" dirty="0">
              <a:effectLst/>
              <a:latin typeface="Times New Roman" panose="02020603050405020304" pitchFamily="18" charset="0"/>
              <a:ea typeface="Times New Roman" panose="02020603050405020304" pitchFamily="18" charset="0"/>
            </a:endParaRPr>
          </a:p>
        </p:txBody>
      </p:sp>
      <p:sp>
        <p:nvSpPr>
          <p:cNvPr id="34" name="!!7">
            <a:extLst>
              <a:ext uri="{FF2B5EF4-FFF2-40B4-BE49-F238E27FC236}">
                <a16:creationId xmlns:a16="http://schemas.microsoft.com/office/drawing/2014/main" id="{DA3037E7-EEFE-BC00-1F79-6C709A2369AC}"/>
              </a:ext>
            </a:extLst>
          </p:cNvPr>
          <p:cNvSpPr/>
          <p:nvPr/>
        </p:nvSpPr>
        <p:spPr>
          <a:xfrm>
            <a:off x="1034809" y="1113356"/>
            <a:ext cx="6549235" cy="853440"/>
          </a:xfrm>
          <a:prstGeom prst="rect">
            <a:avLst/>
          </a:prstGeom>
          <a:noFill/>
          <a:ln/>
        </p:spPr>
        <p:txBody>
          <a:bodyPr wrap="none" rtlCol="0" anchor="t"/>
          <a:lstStyle/>
          <a:p>
            <a:pPr marL="0" indent="0" algn="ctr">
              <a:lnSpc>
                <a:spcPts val="2859"/>
              </a:lnSpc>
              <a:buNone/>
            </a:pPr>
            <a:r>
              <a:rPr lang="en-US" sz="4400" b="1" kern="0" spc="-46" dirty="0">
                <a:solidFill>
                  <a:srgbClr val="D75BE2"/>
                </a:solidFill>
                <a:latin typeface="Times New Roman" panose="02020603050405020304" pitchFamily="18" charset="0"/>
                <a:ea typeface="adonis-web" pitchFamily="34" charset="-122"/>
                <a:cs typeface="Times New Roman" panose="02020603050405020304" pitchFamily="18" charset="0"/>
              </a:rPr>
              <a:t>Giao </a:t>
            </a:r>
            <a:r>
              <a:rPr lang="en-US" sz="4400" b="1" kern="0" spc="-46" dirty="0" err="1">
                <a:solidFill>
                  <a:srgbClr val="D75BE2"/>
                </a:solidFill>
                <a:latin typeface="Times New Roman" panose="02020603050405020304" pitchFamily="18" charset="0"/>
                <a:ea typeface="adonis-web" pitchFamily="34" charset="-122"/>
                <a:cs typeface="Times New Roman" panose="02020603050405020304" pitchFamily="18" charset="0"/>
              </a:rPr>
              <a:t>diện</a:t>
            </a:r>
            <a:r>
              <a:rPr lang="en-US" sz="4400" b="1" kern="0" spc="-46" dirty="0">
                <a:solidFill>
                  <a:srgbClr val="D75BE2"/>
                </a:solidFill>
                <a:latin typeface="Times New Roman" panose="02020603050405020304" pitchFamily="18" charset="0"/>
                <a:ea typeface="adonis-web" pitchFamily="34" charset="-122"/>
                <a:cs typeface="Times New Roman" panose="02020603050405020304" pitchFamily="18" charset="0"/>
              </a:rPr>
              <a:t> </a:t>
            </a:r>
            <a:r>
              <a:rPr lang="en-US" sz="4400" b="1" kern="0" spc="-46" dirty="0" err="1">
                <a:solidFill>
                  <a:srgbClr val="D75BE2"/>
                </a:solidFill>
                <a:latin typeface="Times New Roman" panose="02020603050405020304" pitchFamily="18" charset="0"/>
                <a:ea typeface="adonis-web" pitchFamily="34" charset="-122"/>
                <a:cs typeface="Times New Roman" panose="02020603050405020304" pitchFamily="18" charset="0"/>
              </a:rPr>
              <a:t>quản</a:t>
            </a:r>
            <a:r>
              <a:rPr lang="en-US" sz="4400" b="1" kern="0" spc="-46" dirty="0">
                <a:solidFill>
                  <a:srgbClr val="D75BE2"/>
                </a:solidFill>
                <a:latin typeface="Times New Roman" panose="02020603050405020304" pitchFamily="18" charset="0"/>
                <a:ea typeface="adonis-web" pitchFamily="34" charset="-122"/>
                <a:cs typeface="Times New Roman" panose="02020603050405020304" pitchFamily="18" charset="0"/>
              </a:rPr>
              <a:t> </a:t>
            </a:r>
            <a:r>
              <a:rPr lang="en-US" sz="4400" b="1" kern="0" spc="-46" dirty="0" err="1">
                <a:solidFill>
                  <a:srgbClr val="D75BE2"/>
                </a:solidFill>
                <a:latin typeface="Times New Roman" panose="02020603050405020304" pitchFamily="18" charset="0"/>
                <a:ea typeface="adonis-web" pitchFamily="34" charset="-122"/>
                <a:cs typeface="Times New Roman" panose="02020603050405020304" pitchFamily="18" charset="0"/>
              </a:rPr>
              <a:t>lý</a:t>
            </a:r>
            <a:r>
              <a:rPr lang="en-US" sz="4400" b="1" kern="0" spc="-46" dirty="0">
                <a:solidFill>
                  <a:srgbClr val="D75BE2"/>
                </a:solidFill>
                <a:latin typeface="Times New Roman" panose="02020603050405020304" pitchFamily="18" charset="0"/>
                <a:ea typeface="adonis-web" pitchFamily="34" charset="-122"/>
                <a:cs typeface="Times New Roman" panose="02020603050405020304" pitchFamily="18" charset="0"/>
              </a:rPr>
              <a:t> </a:t>
            </a:r>
            <a:r>
              <a:rPr lang="en-US" sz="4400" b="1" kern="0" spc="-46" dirty="0" err="1">
                <a:solidFill>
                  <a:srgbClr val="D75BE2"/>
                </a:solidFill>
                <a:latin typeface="Times New Roman" panose="02020603050405020304" pitchFamily="18" charset="0"/>
                <a:ea typeface="adonis-web" pitchFamily="34" charset="-122"/>
                <a:cs typeface="Times New Roman" panose="02020603050405020304" pitchFamily="18" charset="0"/>
              </a:rPr>
              <a:t>sản</a:t>
            </a:r>
            <a:r>
              <a:rPr lang="en-US" sz="4400" b="1" kern="0" spc="-46" dirty="0">
                <a:solidFill>
                  <a:srgbClr val="D75BE2"/>
                </a:solidFill>
                <a:latin typeface="Times New Roman" panose="02020603050405020304" pitchFamily="18" charset="0"/>
                <a:ea typeface="adonis-web" pitchFamily="34" charset="-122"/>
                <a:cs typeface="Times New Roman" panose="02020603050405020304" pitchFamily="18" charset="0"/>
              </a:rPr>
              <a:t> </a:t>
            </a:r>
            <a:r>
              <a:rPr lang="en-US" sz="4400" b="1" kern="0" spc="-46" dirty="0" err="1">
                <a:solidFill>
                  <a:srgbClr val="D75BE2"/>
                </a:solidFill>
                <a:latin typeface="Times New Roman" panose="02020603050405020304" pitchFamily="18" charset="0"/>
                <a:ea typeface="adonis-web" pitchFamily="34" charset="-122"/>
                <a:cs typeface="Times New Roman" panose="02020603050405020304" pitchFamily="18" charset="0"/>
              </a:rPr>
              <a:t>phẩm</a:t>
            </a:r>
            <a:endParaRPr lang="en-US" sz="4400" dirty="0">
              <a:latin typeface="Times New Roman" panose="02020603050405020304" pitchFamily="18" charset="0"/>
              <a:cs typeface="Times New Roman" panose="02020603050405020304" pitchFamily="18" charset="0"/>
            </a:endParaRPr>
          </a:p>
        </p:txBody>
      </p:sp>
      <p:pic>
        <p:nvPicPr>
          <p:cNvPr id="3" name="Picture 2" descr="A screenshot of a computer&#10;&#10;Description automatically generated">
            <a:extLst>
              <a:ext uri="{FF2B5EF4-FFF2-40B4-BE49-F238E27FC236}">
                <a16:creationId xmlns:a16="http://schemas.microsoft.com/office/drawing/2014/main" id="{8DC042B1-F240-8C72-4A12-E475C743F49D}"/>
              </a:ext>
            </a:extLst>
          </p:cNvPr>
          <p:cNvPicPr>
            <a:picLocks noChangeAspect="1"/>
          </p:cNvPicPr>
          <p:nvPr/>
        </p:nvPicPr>
        <p:blipFill>
          <a:blip r:embed="rId4"/>
          <a:stretch>
            <a:fillRect/>
          </a:stretch>
        </p:blipFill>
        <p:spPr>
          <a:xfrm>
            <a:off x="0" y="2453655"/>
            <a:ext cx="10271760" cy="5775945"/>
          </a:xfrm>
          <a:prstGeom prst="rect">
            <a:avLst/>
          </a:prstGeom>
        </p:spPr>
      </p:pic>
    </p:spTree>
    <p:extLst>
      <p:ext uri="{BB962C8B-B14F-4D97-AF65-F5344CB8AC3E}">
        <p14:creationId xmlns:p14="http://schemas.microsoft.com/office/powerpoint/2010/main" val="3608837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grpSp>
        <p:nvGrpSpPr>
          <p:cNvPr id="10" name="!!5">
            <a:extLst>
              <a:ext uri="{FF2B5EF4-FFF2-40B4-BE49-F238E27FC236}">
                <a16:creationId xmlns:a16="http://schemas.microsoft.com/office/drawing/2014/main" id="{68620844-B8F9-C982-F89D-A7D83D2B77BA}"/>
              </a:ext>
            </a:extLst>
          </p:cNvPr>
          <p:cNvGrpSpPr/>
          <p:nvPr/>
        </p:nvGrpSpPr>
        <p:grpSpPr>
          <a:xfrm>
            <a:off x="13991354" y="7610888"/>
            <a:ext cx="430054" cy="430054"/>
            <a:chOff x="668893" y="2609731"/>
            <a:chExt cx="430054" cy="430054"/>
          </a:xfrm>
        </p:grpSpPr>
        <p:sp>
          <p:nvSpPr>
            <p:cNvPr id="11" name="Shape 2">
              <a:extLst>
                <a:ext uri="{FF2B5EF4-FFF2-40B4-BE49-F238E27FC236}">
                  <a16:creationId xmlns:a16="http://schemas.microsoft.com/office/drawing/2014/main" id="{9E85579E-014D-7535-9569-D6CC7B3A3494}"/>
                </a:ext>
              </a:extLst>
            </p:cNvPr>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sp>
        <p:sp>
          <p:nvSpPr>
            <p:cNvPr id="12" name="Text 3">
              <a:extLst>
                <a:ext uri="{FF2B5EF4-FFF2-40B4-BE49-F238E27FC236}">
                  <a16:creationId xmlns:a16="http://schemas.microsoft.com/office/drawing/2014/main" id="{D8611381-6FC7-2AB3-7183-313D5A632803}"/>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r>
                <a:rPr lang="en-US" sz="2125" b="1" kern="0" spc="-42" dirty="0">
                  <a:solidFill>
                    <a:srgbClr val="272525"/>
                  </a:solidFill>
                  <a:latin typeface="adonis-web" pitchFamily="34" charset="0"/>
                  <a:ea typeface="adonis-web" pitchFamily="34" charset="-122"/>
                  <a:cs typeface="adonis-web" pitchFamily="34" charset="-120"/>
                </a:rPr>
                <a:t>20</a:t>
              </a:r>
              <a:endParaRPr lang="en-US" sz="2125" dirty="0"/>
            </a:p>
          </p:txBody>
        </p:sp>
      </p:grpSp>
      <p:grpSp>
        <p:nvGrpSpPr>
          <p:cNvPr id="13" name="Group 12">
            <a:extLst>
              <a:ext uri="{FF2B5EF4-FFF2-40B4-BE49-F238E27FC236}">
                <a16:creationId xmlns:a16="http://schemas.microsoft.com/office/drawing/2014/main" id="{B4BC4FA6-BB73-3450-A7B5-5856B4DEF7F1}"/>
              </a:ext>
            </a:extLst>
          </p:cNvPr>
          <p:cNvGrpSpPr/>
          <p:nvPr/>
        </p:nvGrpSpPr>
        <p:grpSpPr>
          <a:xfrm>
            <a:off x="14133279" y="5820312"/>
            <a:ext cx="286926" cy="288000"/>
            <a:chOff x="668893" y="2609731"/>
            <a:chExt cx="430054" cy="543331"/>
          </a:xfrm>
        </p:grpSpPr>
        <p:sp>
          <p:nvSpPr>
            <p:cNvPr id="14" name="Shape 2">
              <a:extLst>
                <a:ext uri="{FF2B5EF4-FFF2-40B4-BE49-F238E27FC236}">
                  <a16:creationId xmlns:a16="http://schemas.microsoft.com/office/drawing/2014/main" id="{A8988B14-1DE7-9503-28D3-D706AEC3A97F}"/>
                </a:ext>
              </a:extLst>
            </p:cNvPr>
            <p:cNvSpPr/>
            <p:nvPr/>
          </p:nvSpPr>
          <p:spPr>
            <a:xfrm>
              <a:off x="668893" y="2609731"/>
              <a:ext cx="430054" cy="543331"/>
            </a:xfrm>
            <a:prstGeom prst="roundRect">
              <a:avLst>
                <a:gd name="adj" fmla="val 18667"/>
              </a:avLst>
            </a:prstGeom>
            <a:solidFill>
              <a:srgbClr val="F4D4F7"/>
            </a:solidFill>
            <a:ln w="7620">
              <a:solidFill>
                <a:srgbClr val="DABADD"/>
              </a:solidFill>
              <a:prstDash val="solid"/>
            </a:ln>
          </p:spPr>
          <p:txBody>
            <a:bodyPr/>
            <a:lstStyle/>
            <a:p>
              <a:endParaRPr lang="en-US" dirty="0"/>
            </a:p>
          </p:txBody>
        </p:sp>
        <p:sp>
          <p:nvSpPr>
            <p:cNvPr id="15" name="Text 3">
              <a:extLst>
                <a:ext uri="{FF2B5EF4-FFF2-40B4-BE49-F238E27FC236}">
                  <a16:creationId xmlns:a16="http://schemas.microsoft.com/office/drawing/2014/main" id="{D8A8E22E-6B11-BBBD-025B-52B78499B83D}"/>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endParaRPr lang="en-US" sz="2125" dirty="0"/>
            </a:p>
          </p:txBody>
        </p:sp>
      </p:grpSp>
      <p:grpSp>
        <p:nvGrpSpPr>
          <p:cNvPr id="16" name="Group 15">
            <a:extLst>
              <a:ext uri="{FF2B5EF4-FFF2-40B4-BE49-F238E27FC236}">
                <a16:creationId xmlns:a16="http://schemas.microsoft.com/office/drawing/2014/main" id="{F3AA02B3-6BA1-9DD2-8EC0-31D40BDB7B7F}"/>
              </a:ext>
            </a:extLst>
          </p:cNvPr>
          <p:cNvGrpSpPr/>
          <p:nvPr/>
        </p:nvGrpSpPr>
        <p:grpSpPr>
          <a:xfrm>
            <a:off x="14132205" y="6269419"/>
            <a:ext cx="288000" cy="288000"/>
            <a:chOff x="668893" y="4023122"/>
            <a:chExt cx="430054" cy="430054"/>
          </a:xfrm>
        </p:grpSpPr>
        <p:sp>
          <p:nvSpPr>
            <p:cNvPr id="17" name="Shape 6">
              <a:extLst>
                <a:ext uri="{FF2B5EF4-FFF2-40B4-BE49-F238E27FC236}">
                  <a16:creationId xmlns:a16="http://schemas.microsoft.com/office/drawing/2014/main" id="{BF18E5D7-A373-A623-4C83-2247FC1456D3}"/>
                </a:ext>
              </a:extLst>
            </p:cNvPr>
            <p:cNvSpPr/>
            <p:nvPr/>
          </p:nvSpPr>
          <p:spPr>
            <a:xfrm>
              <a:off x="668893" y="4023122"/>
              <a:ext cx="430054" cy="430054"/>
            </a:xfrm>
            <a:prstGeom prst="roundRect">
              <a:avLst>
                <a:gd name="adj" fmla="val 18667"/>
              </a:avLst>
            </a:prstGeom>
            <a:solidFill>
              <a:srgbClr val="F4D4F7"/>
            </a:solidFill>
            <a:ln w="7620">
              <a:solidFill>
                <a:srgbClr val="DABADD"/>
              </a:solidFill>
              <a:prstDash val="solid"/>
            </a:ln>
          </p:spPr>
        </p:sp>
        <p:sp>
          <p:nvSpPr>
            <p:cNvPr id="18" name="Text 7">
              <a:extLst>
                <a:ext uri="{FF2B5EF4-FFF2-40B4-BE49-F238E27FC236}">
                  <a16:creationId xmlns:a16="http://schemas.microsoft.com/office/drawing/2014/main" id="{ABB5971D-92B2-F9CE-66D9-217AC19395F0}"/>
                </a:ext>
              </a:extLst>
            </p:cNvPr>
            <p:cNvSpPr/>
            <p:nvPr/>
          </p:nvSpPr>
          <p:spPr>
            <a:xfrm>
              <a:off x="809744" y="4103251"/>
              <a:ext cx="148233" cy="269796"/>
            </a:xfrm>
            <a:prstGeom prst="rect">
              <a:avLst/>
            </a:prstGeom>
            <a:noFill/>
            <a:ln/>
          </p:spPr>
          <p:txBody>
            <a:bodyPr wrap="none" rtlCol="0" anchor="t"/>
            <a:lstStyle/>
            <a:p>
              <a:pPr marL="0" indent="0" algn="ctr">
                <a:lnSpc>
                  <a:spcPts val="2125"/>
                </a:lnSpc>
                <a:buNone/>
              </a:pPr>
              <a:endParaRPr lang="en-US" sz="2125" dirty="0"/>
            </a:p>
          </p:txBody>
        </p:sp>
      </p:grpSp>
      <p:grpSp>
        <p:nvGrpSpPr>
          <p:cNvPr id="19" name="Group 18">
            <a:extLst>
              <a:ext uri="{FF2B5EF4-FFF2-40B4-BE49-F238E27FC236}">
                <a16:creationId xmlns:a16="http://schemas.microsoft.com/office/drawing/2014/main" id="{48F5C06F-5B81-F1A0-5256-F68B1958A9B9}"/>
              </a:ext>
            </a:extLst>
          </p:cNvPr>
          <p:cNvGrpSpPr/>
          <p:nvPr/>
        </p:nvGrpSpPr>
        <p:grpSpPr>
          <a:xfrm>
            <a:off x="14132205" y="6685816"/>
            <a:ext cx="288000" cy="288000"/>
            <a:chOff x="668893" y="5130760"/>
            <a:chExt cx="430054" cy="430054"/>
          </a:xfrm>
        </p:grpSpPr>
        <p:sp>
          <p:nvSpPr>
            <p:cNvPr id="20" name="Shape 10">
              <a:extLst>
                <a:ext uri="{FF2B5EF4-FFF2-40B4-BE49-F238E27FC236}">
                  <a16:creationId xmlns:a16="http://schemas.microsoft.com/office/drawing/2014/main" id="{70E508B7-10CA-390D-BF93-0DBD3E17C4FE}"/>
                </a:ext>
              </a:extLst>
            </p:cNvPr>
            <p:cNvSpPr/>
            <p:nvPr/>
          </p:nvSpPr>
          <p:spPr>
            <a:xfrm>
              <a:off x="668893" y="5130760"/>
              <a:ext cx="430054" cy="430054"/>
            </a:xfrm>
            <a:prstGeom prst="roundRect">
              <a:avLst>
                <a:gd name="adj" fmla="val 18667"/>
              </a:avLst>
            </a:prstGeom>
            <a:solidFill>
              <a:srgbClr val="F4D4F7"/>
            </a:solidFill>
            <a:ln w="7620">
              <a:solidFill>
                <a:srgbClr val="DABADD"/>
              </a:solidFill>
              <a:prstDash val="solid"/>
            </a:ln>
          </p:spPr>
        </p:sp>
        <p:sp>
          <p:nvSpPr>
            <p:cNvPr id="21" name="Text 11">
              <a:extLst>
                <a:ext uri="{FF2B5EF4-FFF2-40B4-BE49-F238E27FC236}">
                  <a16:creationId xmlns:a16="http://schemas.microsoft.com/office/drawing/2014/main" id="{2F82B145-F27A-B345-58B3-B1F865DED786}"/>
                </a:ext>
              </a:extLst>
            </p:cNvPr>
            <p:cNvSpPr/>
            <p:nvPr/>
          </p:nvSpPr>
          <p:spPr>
            <a:xfrm>
              <a:off x="809744" y="5210889"/>
              <a:ext cx="148233" cy="269796"/>
            </a:xfrm>
            <a:prstGeom prst="rect">
              <a:avLst/>
            </a:prstGeom>
            <a:noFill/>
            <a:ln/>
          </p:spPr>
          <p:txBody>
            <a:bodyPr wrap="none" rtlCol="0" anchor="t"/>
            <a:lstStyle/>
            <a:p>
              <a:pPr marL="0" indent="0" algn="ctr">
                <a:lnSpc>
                  <a:spcPts val="2125"/>
                </a:lnSpc>
                <a:buNone/>
              </a:pPr>
              <a:endParaRPr lang="en-US" sz="2125" dirty="0"/>
            </a:p>
          </p:txBody>
        </p:sp>
      </p:grpSp>
      <p:grpSp>
        <p:nvGrpSpPr>
          <p:cNvPr id="22" name="Group 21">
            <a:extLst>
              <a:ext uri="{FF2B5EF4-FFF2-40B4-BE49-F238E27FC236}">
                <a16:creationId xmlns:a16="http://schemas.microsoft.com/office/drawing/2014/main" id="{90E06AE2-BBC8-9D78-88AE-B2D0B096979F}"/>
              </a:ext>
            </a:extLst>
          </p:cNvPr>
          <p:cNvGrpSpPr/>
          <p:nvPr/>
        </p:nvGrpSpPr>
        <p:grpSpPr>
          <a:xfrm>
            <a:off x="14126233" y="7120719"/>
            <a:ext cx="288000" cy="288000"/>
            <a:chOff x="668893" y="6544151"/>
            <a:chExt cx="430054" cy="430054"/>
          </a:xfrm>
        </p:grpSpPr>
        <p:sp>
          <p:nvSpPr>
            <p:cNvPr id="23" name="Shape 14">
              <a:extLst>
                <a:ext uri="{FF2B5EF4-FFF2-40B4-BE49-F238E27FC236}">
                  <a16:creationId xmlns:a16="http://schemas.microsoft.com/office/drawing/2014/main" id="{B4FC3353-6BE3-5419-2748-88E75C0305F7}"/>
                </a:ext>
              </a:extLst>
            </p:cNvPr>
            <p:cNvSpPr/>
            <p:nvPr/>
          </p:nvSpPr>
          <p:spPr>
            <a:xfrm>
              <a:off x="668893" y="6544151"/>
              <a:ext cx="430054" cy="430054"/>
            </a:xfrm>
            <a:prstGeom prst="roundRect">
              <a:avLst>
                <a:gd name="adj" fmla="val 18667"/>
              </a:avLst>
            </a:prstGeom>
            <a:solidFill>
              <a:srgbClr val="F4D4F7"/>
            </a:solidFill>
            <a:ln w="7620">
              <a:solidFill>
                <a:srgbClr val="DABADD"/>
              </a:solidFill>
              <a:prstDash val="solid"/>
            </a:ln>
          </p:spPr>
        </p:sp>
        <p:sp>
          <p:nvSpPr>
            <p:cNvPr id="24" name="Text 15">
              <a:extLst>
                <a:ext uri="{FF2B5EF4-FFF2-40B4-BE49-F238E27FC236}">
                  <a16:creationId xmlns:a16="http://schemas.microsoft.com/office/drawing/2014/main" id="{9A00D3C8-D328-C7B7-D91F-0DBB05A23894}"/>
                </a:ext>
              </a:extLst>
            </p:cNvPr>
            <p:cNvSpPr/>
            <p:nvPr/>
          </p:nvSpPr>
          <p:spPr>
            <a:xfrm>
              <a:off x="809744" y="6624280"/>
              <a:ext cx="148233" cy="269796"/>
            </a:xfrm>
            <a:prstGeom prst="rect">
              <a:avLst/>
            </a:prstGeom>
            <a:noFill/>
            <a:ln/>
          </p:spPr>
          <p:txBody>
            <a:bodyPr wrap="none" rtlCol="0" anchor="t"/>
            <a:lstStyle/>
            <a:p>
              <a:pPr marL="0" indent="0" algn="ctr">
                <a:lnSpc>
                  <a:spcPts val="2125"/>
                </a:lnSpc>
                <a:buNone/>
              </a:pPr>
              <a:endParaRPr lang="en-US" sz="2125" dirty="0"/>
            </a:p>
          </p:txBody>
        </p:sp>
      </p:grpSp>
      <p:sp>
        <p:nvSpPr>
          <p:cNvPr id="33" name="TextBox 32">
            <a:extLst>
              <a:ext uri="{FF2B5EF4-FFF2-40B4-BE49-F238E27FC236}">
                <a16:creationId xmlns:a16="http://schemas.microsoft.com/office/drawing/2014/main" id="{9C125F3E-A2E4-92A1-36D4-C9D58AA82C2D}"/>
              </a:ext>
            </a:extLst>
          </p:cNvPr>
          <p:cNvSpPr txBox="1"/>
          <p:nvPr/>
        </p:nvSpPr>
        <p:spPr>
          <a:xfrm>
            <a:off x="9526560" y="487644"/>
            <a:ext cx="4599673" cy="2535566"/>
          </a:xfrm>
          <a:prstGeom prst="rect">
            <a:avLst/>
          </a:prstGeom>
          <a:noFill/>
        </p:spPr>
        <p:txBody>
          <a:bodyPr wrap="square">
            <a:spAutoFit/>
          </a:bodyPr>
          <a:lstStyle/>
          <a:p>
            <a:pPr lvl="0" algn="just">
              <a:lnSpc>
                <a:spcPct val="150000"/>
              </a:lnSpc>
              <a:buSzPts val="1100"/>
            </a:pP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Mô</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tả</a:t>
            </a:r>
            <a:r>
              <a:rPr lang="en-US" dirty="0">
                <a:latin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giao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diện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trang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quản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lý</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đơn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hàng</a:t>
            </a:r>
            <a:endParaRPr lang="en-US" sz="1800" dirty="0">
              <a:solidFill>
                <a:srgbClr val="000000"/>
              </a:solidFill>
              <a:effectLst/>
              <a:latin typeface="Times New Roman" panose="02020603050405020304" pitchFamily="18" charset="0"/>
              <a:ea typeface="Times New Roman" panose="02020603050405020304" pitchFamily="18" charset="0"/>
            </a:endParaRPr>
          </a:p>
          <a:p>
            <a:pPr lvl="0" algn="just">
              <a:lnSpc>
                <a:spcPct val="150000"/>
              </a:lnSpc>
              <a:buSzPts val="1100"/>
            </a:pP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Hoạt</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động</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marL="742950" lvl="1" indent="-285750" algn="just">
              <a:lnSpc>
                <a:spcPct val="150000"/>
              </a:lnSpc>
              <a:buSzPts val="1100"/>
              <a:buFont typeface="Arial" panose="020B0604020202020204" pitchFamily="34" charset="0"/>
              <a:buChar char="•"/>
            </a:pPr>
            <a:r>
              <a:rPr lang="vi-VN" dirty="0">
                <a:solidFill>
                  <a:srgbClr val="000000"/>
                </a:solidFill>
                <a:effectLst/>
                <a:latin typeface="Times New Roman" panose="02020603050405020304" pitchFamily="18" charset="0"/>
                <a:ea typeface="Times New Roman" panose="02020603050405020304" pitchFamily="18" charset="0"/>
              </a:rPr>
              <a:t>Hiển thị đầy đủ danh sách đơn hàng</a:t>
            </a:r>
            <a:endParaRPr lang="en-US" dirty="0">
              <a:solidFill>
                <a:srgbClr val="000000"/>
              </a:solidFill>
              <a:effectLst/>
              <a:latin typeface="Times New Roman" panose="02020603050405020304" pitchFamily="18" charset="0"/>
              <a:ea typeface="Times New Roman" panose="02020603050405020304" pitchFamily="18" charset="0"/>
            </a:endParaRPr>
          </a:p>
          <a:p>
            <a:pPr marL="742950" lvl="1" indent="-285750" algn="just">
              <a:lnSpc>
                <a:spcPct val="150000"/>
              </a:lnSpc>
              <a:buSzPts val="1100"/>
              <a:buFont typeface="Arial" panose="020B0604020202020204" pitchFamily="34" charset="0"/>
              <a:buChar char="•"/>
            </a:pPr>
            <a:r>
              <a:rPr lang="vi-VN" dirty="0">
                <a:solidFill>
                  <a:srgbClr val="000000"/>
                </a:solidFill>
                <a:effectLst/>
                <a:latin typeface="Times New Roman" panose="02020603050405020304" pitchFamily="18" charset="0"/>
                <a:ea typeface="Times New Roman" panose="02020603050405020304" pitchFamily="18" charset="0"/>
              </a:rPr>
              <a:t>Cho phép Admin thêm, sửa, xóa thông tin của đơn hàng</a:t>
            </a:r>
            <a:endParaRPr lang="en-US" dirty="0">
              <a:solidFill>
                <a:srgbClr val="000000"/>
              </a:solidFill>
              <a:effectLst/>
              <a:latin typeface="Times New Roman" panose="02020603050405020304" pitchFamily="18" charset="0"/>
              <a:ea typeface="Times New Roman" panose="02020603050405020304" pitchFamily="18" charset="0"/>
            </a:endParaRPr>
          </a:p>
          <a:p>
            <a:pPr marL="742950" lvl="1" indent="-285750" algn="just">
              <a:lnSpc>
                <a:spcPct val="150000"/>
              </a:lnSpc>
              <a:buSzPts val="1100"/>
              <a:buFont typeface="Arial" panose="020B0604020202020204" pitchFamily="34" charset="0"/>
              <a:buChar char="•"/>
            </a:pPr>
            <a:r>
              <a:rPr lang="vi-VN" dirty="0">
                <a:solidFill>
                  <a:srgbClr val="000000"/>
                </a:solidFill>
                <a:effectLst/>
                <a:latin typeface="Times New Roman" panose="02020603050405020304" pitchFamily="18" charset="0"/>
                <a:ea typeface="Times New Roman" panose="02020603050405020304" pitchFamily="18" charset="0"/>
              </a:rPr>
              <a:t>Xem thông tin chi tiết đơn hàng</a:t>
            </a:r>
            <a:endParaRPr lang="en-US" dirty="0">
              <a:effectLst/>
              <a:latin typeface="Times New Roman" panose="02020603050405020304" pitchFamily="18" charset="0"/>
              <a:ea typeface="Times New Roman" panose="02020603050405020304" pitchFamily="18" charset="0"/>
            </a:endParaRPr>
          </a:p>
        </p:txBody>
      </p:sp>
      <p:sp>
        <p:nvSpPr>
          <p:cNvPr id="34" name="!!7">
            <a:extLst>
              <a:ext uri="{FF2B5EF4-FFF2-40B4-BE49-F238E27FC236}">
                <a16:creationId xmlns:a16="http://schemas.microsoft.com/office/drawing/2014/main" id="{DA3037E7-EEFE-BC00-1F79-6C709A2369AC}"/>
              </a:ext>
            </a:extLst>
          </p:cNvPr>
          <p:cNvSpPr/>
          <p:nvPr/>
        </p:nvSpPr>
        <p:spPr>
          <a:xfrm>
            <a:off x="1667714" y="5704815"/>
            <a:ext cx="6549235" cy="853440"/>
          </a:xfrm>
          <a:prstGeom prst="rect">
            <a:avLst/>
          </a:prstGeom>
          <a:noFill/>
          <a:ln/>
        </p:spPr>
        <p:txBody>
          <a:bodyPr wrap="none" rtlCol="0" anchor="t"/>
          <a:lstStyle/>
          <a:p>
            <a:pPr marL="0" indent="0" algn="ctr">
              <a:lnSpc>
                <a:spcPts val="2859"/>
              </a:lnSpc>
              <a:buNone/>
            </a:pPr>
            <a:r>
              <a:rPr lang="vi-VN" sz="4400" b="1" kern="0" spc="-46" dirty="0">
                <a:solidFill>
                  <a:srgbClr val="D75BE2"/>
                </a:solidFill>
                <a:latin typeface="Times New Roman" panose="02020603050405020304" pitchFamily="18" charset="0"/>
                <a:ea typeface="adonis-web" pitchFamily="34" charset="-122"/>
                <a:cs typeface="Times New Roman" panose="02020603050405020304" pitchFamily="18" charset="0"/>
              </a:rPr>
              <a:t>Giao diện quản lý đơn hàng</a:t>
            </a:r>
            <a:endParaRPr lang="en-US" sz="4400" dirty="0">
              <a:latin typeface="Times New Roman" panose="02020603050405020304" pitchFamily="18"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A7D3C88B-E813-3F03-57BC-CF2CE90A5906}"/>
              </a:ext>
            </a:extLst>
          </p:cNvPr>
          <p:cNvPicPr>
            <a:picLocks noChangeAspect="1"/>
          </p:cNvPicPr>
          <p:nvPr/>
        </p:nvPicPr>
        <p:blipFill>
          <a:blip r:embed="rId4"/>
          <a:stretch>
            <a:fillRect/>
          </a:stretch>
        </p:blipFill>
        <p:spPr>
          <a:xfrm>
            <a:off x="0" y="0"/>
            <a:ext cx="9162078" cy="5151956"/>
          </a:xfrm>
          <a:prstGeom prst="rect">
            <a:avLst/>
          </a:prstGeom>
        </p:spPr>
      </p:pic>
    </p:spTree>
    <p:extLst>
      <p:ext uri="{BB962C8B-B14F-4D97-AF65-F5344CB8AC3E}">
        <p14:creationId xmlns:p14="http://schemas.microsoft.com/office/powerpoint/2010/main" val="22419729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grpSp>
        <p:nvGrpSpPr>
          <p:cNvPr id="10" name="!!5">
            <a:extLst>
              <a:ext uri="{FF2B5EF4-FFF2-40B4-BE49-F238E27FC236}">
                <a16:creationId xmlns:a16="http://schemas.microsoft.com/office/drawing/2014/main" id="{68620844-B8F9-C982-F89D-A7D83D2B77BA}"/>
              </a:ext>
            </a:extLst>
          </p:cNvPr>
          <p:cNvGrpSpPr/>
          <p:nvPr/>
        </p:nvGrpSpPr>
        <p:grpSpPr>
          <a:xfrm>
            <a:off x="13991354" y="7610888"/>
            <a:ext cx="430054" cy="430054"/>
            <a:chOff x="668893" y="2609731"/>
            <a:chExt cx="430054" cy="430054"/>
          </a:xfrm>
        </p:grpSpPr>
        <p:sp>
          <p:nvSpPr>
            <p:cNvPr id="11" name="Shape 2">
              <a:extLst>
                <a:ext uri="{FF2B5EF4-FFF2-40B4-BE49-F238E27FC236}">
                  <a16:creationId xmlns:a16="http://schemas.microsoft.com/office/drawing/2014/main" id="{9E85579E-014D-7535-9569-D6CC7B3A3494}"/>
                </a:ext>
              </a:extLst>
            </p:cNvPr>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sp>
        <p:sp>
          <p:nvSpPr>
            <p:cNvPr id="12" name="Text 3">
              <a:extLst>
                <a:ext uri="{FF2B5EF4-FFF2-40B4-BE49-F238E27FC236}">
                  <a16:creationId xmlns:a16="http://schemas.microsoft.com/office/drawing/2014/main" id="{D8611381-6FC7-2AB3-7183-313D5A632803}"/>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r>
                <a:rPr lang="en-US" sz="2125" b="1" kern="0" spc="-42" dirty="0">
                  <a:solidFill>
                    <a:srgbClr val="272525"/>
                  </a:solidFill>
                  <a:latin typeface="adonis-web" pitchFamily="34" charset="0"/>
                  <a:ea typeface="adonis-web" pitchFamily="34" charset="-122"/>
                  <a:cs typeface="adonis-web" pitchFamily="34" charset="-120"/>
                </a:rPr>
                <a:t>21</a:t>
              </a:r>
              <a:endParaRPr lang="en-US" sz="2125" dirty="0"/>
            </a:p>
          </p:txBody>
        </p:sp>
      </p:grpSp>
      <p:grpSp>
        <p:nvGrpSpPr>
          <p:cNvPr id="13" name="Group 12">
            <a:extLst>
              <a:ext uri="{FF2B5EF4-FFF2-40B4-BE49-F238E27FC236}">
                <a16:creationId xmlns:a16="http://schemas.microsoft.com/office/drawing/2014/main" id="{B4BC4FA6-BB73-3450-A7B5-5856B4DEF7F1}"/>
              </a:ext>
            </a:extLst>
          </p:cNvPr>
          <p:cNvGrpSpPr/>
          <p:nvPr/>
        </p:nvGrpSpPr>
        <p:grpSpPr>
          <a:xfrm>
            <a:off x="14133279" y="5820312"/>
            <a:ext cx="286926" cy="288000"/>
            <a:chOff x="668893" y="2609731"/>
            <a:chExt cx="430054" cy="543331"/>
          </a:xfrm>
        </p:grpSpPr>
        <p:sp>
          <p:nvSpPr>
            <p:cNvPr id="14" name="Shape 2">
              <a:extLst>
                <a:ext uri="{FF2B5EF4-FFF2-40B4-BE49-F238E27FC236}">
                  <a16:creationId xmlns:a16="http://schemas.microsoft.com/office/drawing/2014/main" id="{A8988B14-1DE7-9503-28D3-D706AEC3A97F}"/>
                </a:ext>
              </a:extLst>
            </p:cNvPr>
            <p:cNvSpPr/>
            <p:nvPr/>
          </p:nvSpPr>
          <p:spPr>
            <a:xfrm>
              <a:off x="668893" y="2609731"/>
              <a:ext cx="430054" cy="543331"/>
            </a:xfrm>
            <a:prstGeom prst="roundRect">
              <a:avLst>
                <a:gd name="adj" fmla="val 18667"/>
              </a:avLst>
            </a:prstGeom>
            <a:solidFill>
              <a:srgbClr val="F4D4F7"/>
            </a:solidFill>
            <a:ln w="7620">
              <a:solidFill>
                <a:srgbClr val="DABADD"/>
              </a:solidFill>
              <a:prstDash val="solid"/>
            </a:ln>
          </p:spPr>
          <p:txBody>
            <a:bodyPr/>
            <a:lstStyle/>
            <a:p>
              <a:endParaRPr lang="en-US" dirty="0"/>
            </a:p>
          </p:txBody>
        </p:sp>
        <p:sp>
          <p:nvSpPr>
            <p:cNvPr id="15" name="Text 3">
              <a:extLst>
                <a:ext uri="{FF2B5EF4-FFF2-40B4-BE49-F238E27FC236}">
                  <a16:creationId xmlns:a16="http://schemas.microsoft.com/office/drawing/2014/main" id="{D8A8E22E-6B11-BBBD-025B-52B78499B83D}"/>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endParaRPr lang="en-US" sz="2125" dirty="0"/>
            </a:p>
          </p:txBody>
        </p:sp>
      </p:grpSp>
      <p:grpSp>
        <p:nvGrpSpPr>
          <p:cNvPr id="16" name="Group 15">
            <a:extLst>
              <a:ext uri="{FF2B5EF4-FFF2-40B4-BE49-F238E27FC236}">
                <a16:creationId xmlns:a16="http://schemas.microsoft.com/office/drawing/2014/main" id="{F3AA02B3-6BA1-9DD2-8EC0-31D40BDB7B7F}"/>
              </a:ext>
            </a:extLst>
          </p:cNvPr>
          <p:cNvGrpSpPr/>
          <p:nvPr/>
        </p:nvGrpSpPr>
        <p:grpSpPr>
          <a:xfrm>
            <a:off x="14132205" y="6269419"/>
            <a:ext cx="288000" cy="288000"/>
            <a:chOff x="668893" y="4023122"/>
            <a:chExt cx="430054" cy="430054"/>
          </a:xfrm>
        </p:grpSpPr>
        <p:sp>
          <p:nvSpPr>
            <p:cNvPr id="17" name="Shape 6">
              <a:extLst>
                <a:ext uri="{FF2B5EF4-FFF2-40B4-BE49-F238E27FC236}">
                  <a16:creationId xmlns:a16="http://schemas.microsoft.com/office/drawing/2014/main" id="{BF18E5D7-A373-A623-4C83-2247FC1456D3}"/>
                </a:ext>
              </a:extLst>
            </p:cNvPr>
            <p:cNvSpPr/>
            <p:nvPr/>
          </p:nvSpPr>
          <p:spPr>
            <a:xfrm>
              <a:off x="668893" y="4023122"/>
              <a:ext cx="430054" cy="430054"/>
            </a:xfrm>
            <a:prstGeom prst="roundRect">
              <a:avLst>
                <a:gd name="adj" fmla="val 18667"/>
              </a:avLst>
            </a:prstGeom>
            <a:solidFill>
              <a:srgbClr val="F4D4F7"/>
            </a:solidFill>
            <a:ln w="7620">
              <a:solidFill>
                <a:srgbClr val="DABADD"/>
              </a:solidFill>
              <a:prstDash val="solid"/>
            </a:ln>
          </p:spPr>
        </p:sp>
        <p:sp>
          <p:nvSpPr>
            <p:cNvPr id="18" name="Text 7">
              <a:extLst>
                <a:ext uri="{FF2B5EF4-FFF2-40B4-BE49-F238E27FC236}">
                  <a16:creationId xmlns:a16="http://schemas.microsoft.com/office/drawing/2014/main" id="{ABB5971D-92B2-F9CE-66D9-217AC19395F0}"/>
                </a:ext>
              </a:extLst>
            </p:cNvPr>
            <p:cNvSpPr/>
            <p:nvPr/>
          </p:nvSpPr>
          <p:spPr>
            <a:xfrm>
              <a:off x="809744" y="4103251"/>
              <a:ext cx="148233" cy="269796"/>
            </a:xfrm>
            <a:prstGeom prst="rect">
              <a:avLst/>
            </a:prstGeom>
            <a:noFill/>
            <a:ln/>
          </p:spPr>
          <p:txBody>
            <a:bodyPr wrap="none" rtlCol="0" anchor="t"/>
            <a:lstStyle/>
            <a:p>
              <a:pPr marL="0" indent="0" algn="ctr">
                <a:lnSpc>
                  <a:spcPts val="2125"/>
                </a:lnSpc>
                <a:buNone/>
              </a:pPr>
              <a:endParaRPr lang="en-US" sz="2125" dirty="0"/>
            </a:p>
          </p:txBody>
        </p:sp>
      </p:grpSp>
      <p:grpSp>
        <p:nvGrpSpPr>
          <p:cNvPr id="19" name="Group 18">
            <a:extLst>
              <a:ext uri="{FF2B5EF4-FFF2-40B4-BE49-F238E27FC236}">
                <a16:creationId xmlns:a16="http://schemas.microsoft.com/office/drawing/2014/main" id="{48F5C06F-5B81-F1A0-5256-F68B1958A9B9}"/>
              </a:ext>
            </a:extLst>
          </p:cNvPr>
          <p:cNvGrpSpPr/>
          <p:nvPr/>
        </p:nvGrpSpPr>
        <p:grpSpPr>
          <a:xfrm>
            <a:off x="14132205" y="6685816"/>
            <a:ext cx="288000" cy="288000"/>
            <a:chOff x="668893" y="5130760"/>
            <a:chExt cx="430054" cy="430054"/>
          </a:xfrm>
        </p:grpSpPr>
        <p:sp>
          <p:nvSpPr>
            <p:cNvPr id="20" name="Shape 10">
              <a:extLst>
                <a:ext uri="{FF2B5EF4-FFF2-40B4-BE49-F238E27FC236}">
                  <a16:creationId xmlns:a16="http://schemas.microsoft.com/office/drawing/2014/main" id="{70E508B7-10CA-390D-BF93-0DBD3E17C4FE}"/>
                </a:ext>
              </a:extLst>
            </p:cNvPr>
            <p:cNvSpPr/>
            <p:nvPr/>
          </p:nvSpPr>
          <p:spPr>
            <a:xfrm>
              <a:off x="668893" y="5130760"/>
              <a:ext cx="430054" cy="430054"/>
            </a:xfrm>
            <a:prstGeom prst="roundRect">
              <a:avLst>
                <a:gd name="adj" fmla="val 18667"/>
              </a:avLst>
            </a:prstGeom>
            <a:solidFill>
              <a:srgbClr val="F4D4F7"/>
            </a:solidFill>
            <a:ln w="7620">
              <a:solidFill>
                <a:srgbClr val="DABADD"/>
              </a:solidFill>
              <a:prstDash val="solid"/>
            </a:ln>
          </p:spPr>
        </p:sp>
        <p:sp>
          <p:nvSpPr>
            <p:cNvPr id="21" name="Text 11">
              <a:extLst>
                <a:ext uri="{FF2B5EF4-FFF2-40B4-BE49-F238E27FC236}">
                  <a16:creationId xmlns:a16="http://schemas.microsoft.com/office/drawing/2014/main" id="{2F82B145-F27A-B345-58B3-B1F865DED786}"/>
                </a:ext>
              </a:extLst>
            </p:cNvPr>
            <p:cNvSpPr/>
            <p:nvPr/>
          </p:nvSpPr>
          <p:spPr>
            <a:xfrm>
              <a:off x="809744" y="5210889"/>
              <a:ext cx="148233" cy="269796"/>
            </a:xfrm>
            <a:prstGeom prst="rect">
              <a:avLst/>
            </a:prstGeom>
            <a:noFill/>
            <a:ln/>
          </p:spPr>
          <p:txBody>
            <a:bodyPr wrap="none" rtlCol="0" anchor="t"/>
            <a:lstStyle/>
            <a:p>
              <a:pPr marL="0" indent="0" algn="ctr">
                <a:lnSpc>
                  <a:spcPts val="2125"/>
                </a:lnSpc>
                <a:buNone/>
              </a:pPr>
              <a:endParaRPr lang="en-US" sz="2125" dirty="0"/>
            </a:p>
          </p:txBody>
        </p:sp>
      </p:grpSp>
      <p:grpSp>
        <p:nvGrpSpPr>
          <p:cNvPr id="22" name="Group 21">
            <a:extLst>
              <a:ext uri="{FF2B5EF4-FFF2-40B4-BE49-F238E27FC236}">
                <a16:creationId xmlns:a16="http://schemas.microsoft.com/office/drawing/2014/main" id="{90E06AE2-BBC8-9D78-88AE-B2D0B096979F}"/>
              </a:ext>
            </a:extLst>
          </p:cNvPr>
          <p:cNvGrpSpPr/>
          <p:nvPr/>
        </p:nvGrpSpPr>
        <p:grpSpPr>
          <a:xfrm>
            <a:off x="14126233" y="7120719"/>
            <a:ext cx="288000" cy="288000"/>
            <a:chOff x="668893" y="6544151"/>
            <a:chExt cx="430054" cy="430054"/>
          </a:xfrm>
        </p:grpSpPr>
        <p:sp>
          <p:nvSpPr>
            <p:cNvPr id="23" name="Shape 14">
              <a:extLst>
                <a:ext uri="{FF2B5EF4-FFF2-40B4-BE49-F238E27FC236}">
                  <a16:creationId xmlns:a16="http://schemas.microsoft.com/office/drawing/2014/main" id="{B4FC3353-6BE3-5419-2748-88E75C0305F7}"/>
                </a:ext>
              </a:extLst>
            </p:cNvPr>
            <p:cNvSpPr/>
            <p:nvPr/>
          </p:nvSpPr>
          <p:spPr>
            <a:xfrm>
              <a:off x="668893" y="6544151"/>
              <a:ext cx="430054" cy="430054"/>
            </a:xfrm>
            <a:prstGeom prst="roundRect">
              <a:avLst>
                <a:gd name="adj" fmla="val 18667"/>
              </a:avLst>
            </a:prstGeom>
            <a:solidFill>
              <a:srgbClr val="F4D4F7"/>
            </a:solidFill>
            <a:ln w="7620">
              <a:solidFill>
                <a:srgbClr val="DABADD"/>
              </a:solidFill>
              <a:prstDash val="solid"/>
            </a:ln>
          </p:spPr>
        </p:sp>
        <p:sp>
          <p:nvSpPr>
            <p:cNvPr id="24" name="Text 15">
              <a:extLst>
                <a:ext uri="{FF2B5EF4-FFF2-40B4-BE49-F238E27FC236}">
                  <a16:creationId xmlns:a16="http://schemas.microsoft.com/office/drawing/2014/main" id="{9A00D3C8-D328-C7B7-D91F-0DBB05A23894}"/>
                </a:ext>
              </a:extLst>
            </p:cNvPr>
            <p:cNvSpPr/>
            <p:nvPr/>
          </p:nvSpPr>
          <p:spPr>
            <a:xfrm>
              <a:off x="809744" y="6624280"/>
              <a:ext cx="148233" cy="269796"/>
            </a:xfrm>
            <a:prstGeom prst="rect">
              <a:avLst/>
            </a:prstGeom>
            <a:noFill/>
            <a:ln/>
          </p:spPr>
          <p:txBody>
            <a:bodyPr wrap="none" rtlCol="0" anchor="t"/>
            <a:lstStyle/>
            <a:p>
              <a:pPr marL="0" indent="0" algn="ctr">
                <a:lnSpc>
                  <a:spcPts val="2125"/>
                </a:lnSpc>
                <a:buNone/>
              </a:pPr>
              <a:endParaRPr lang="en-US" sz="2125" dirty="0"/>
            </a:p>
          </p:txBody>
        </p:sp>
      </p:grpSp>
      <p:sp>
        <p:nvSpPr>
          <p:cNvPr id="33" name="TextBox 32">
            <a:extLst>
              <a:ext uri="{FF2B5EF4-FFF2-40B4-BE49-F238E27FC236}">
                <a16:creationId xmlns:a16="http://schemas.microsoft.com/office/drawing/2014/main" id="{9C125F3E-A2E4-92A1-36D4-C9D58AA82C2D}"/>
              </a:ext>
            </a:extLst>
          </p:cNvPr>
          <p:cNvSpPr txBox="1"/>
          <p:nvPr/>
        </p:nvSpPr>
        <p:spPr>
          <a:xfrm>
            <a:off x="9620886" y="487644"/>
            <a:ext cx="4599673" cy="2951064"/>
          </a:xfrm>
          <a:prstGeom prst="rect">
            <a:avLst/>
          </a:prstGeom>
          <a:noFill/>
        </p:spPr>
        <p:txBody>
          <a:bodyPr wrap="square">
            <a:spAutoFit/>
          </a:bodyPr>
          <a:lstStyle/>
          <a:p>
            <a:pPr lvl="0" algn="just">
              <a:lnSpc>
                <a:spcPct val="150000"/>
              </a:lnSpc>
              <a:buSzPts val="1100"/>
            </a:pP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Mô</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tả</a:t>
            </a:r>
            <a:r>
              <a:rPr lang="en-US" dirty="0">
                <a:latin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giao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diện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trang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quản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lý</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thống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kê</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tồn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kho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Hoạt</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động</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marL="285750" lvl="0" indent="-285750" algn="just">
              <a:lnSpc>
                <a:spcPct val="150000"/>
              </a:lnSpc>
              <a:buSzPts val="1100"/>
              <a:buFont typeface="Arial" panose="020B0604020202020204" pitchFamily="34" charset="0"/>
              <a:buChar char="•"/>
            </a:pPr>
            <a:r>
              <a:rPr lang="en-US" sz="1800" dirty="0" err="1">
                <a:solidFill>
                  <a:srgbClr val="000000"/>
                </a:solidFill>
                <a:effectLst/>
                <a:latin typeface="Times New Roman" panose="02020603050405020304" pitchFamily="18" charset="0"/>
                <a:ea typeface="Times New Roman" panose="02020603050405020304" pitchFamily="18" charset="0"/>
              </a:rPr>
              <a:t>Hiển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thị</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đầy</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đủ</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danh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sách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sản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phẩm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tồn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kho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theo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loại</a:t>
            </a:r>
            <a:r>
              <a:rPr lang="en-US" sz="1800" dirty="0">
                <a:solidFill>
                  <a:srgbClr val="000000"/>
                </a:solidFill>
                <a:effectLst/>
                <a:latin typeface="Times New Roman" panose="02020603050405020304" pitchFamily="18" charset="0"/>
                <a:ea typeface="Times New Roman" panose="02020603050405020304" pitchFamily="18" charset="0"/>
              </a:rPr>
              <a:t>.</a:t>
            </a:r>
            <a:endParaRPr lang="en-US" dirty="0">
              <a:latin typeface="Times New Roman" panose="02020603050405020304" pitchFamily="18" charset="0"/>
              <a:ea typeface="Times New Roman" panose="02020603050405020304" pitchFamily="18" charset="0"/>
            </a:endParaRPr>
          </a:p>
          <a:p>
            <a:pPr marL="285750" lvl="0" indent="-285750" algn="just">
              <a:lnSpc>
                <a:spcPct val="150000"/>
              </a:lnSpc>
              <a:buSzPts val="1100"/>
              <a:buFont typeface="Arial" panose="020B0604020202020204" pitchFamily="34" charset="0"/>
              <a:buChar char="•"/>
            </a:pPr>
            <a:r>
              <a:rPr lang="en-US" sz="1800" dirty="0" err="1">
                <a:solidFill>
                  <a:srgbClr val="000000"/>
                </a:solidFill>
                <a:effectLst/>
                <a:latin typeface="Times New Roman" panose="02020603050405020304" pitchFamily="18" charset="0"/>
                <a:ea typeface="Times New Roman" panose="02020603050405020304" pitchFamily="18" charset="0"/>
              </a:rPr>
              <a:t>Hiển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thị</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thống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kê</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ra</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biểu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đồ</a:t>
            </a:r>
            <a:r>
              <a:rPr lang="en-US" sz="1800" dirty="0">
                <a:solidFill>
                  <a:srgbClr val="000000"/>
                </a:solidFill>
                <a:effectLst/>
                <a:latin typeface="Times New Roman" panose="02020603050405020304" pitchFamily="18" charset="0"/>
                <a:ea typeface="Times New Roman" panose="02020603050405020304" pitchFamily="18" charset="0"/>
              </a:rPr>
              <a:t>.</a:t>
            </a:r>
            <a:endParaRPr lang="en-US" dirty="0">
              <a:latin typeface="Times New Roman" panose="02020603050405020304" pitchFamily="18" charset="0"/>
              <a:ea typeface="Times New Roman" panose="02020603050405020304" pitchFamily="18" charset="0"/>
            </a:endParaRPr>
          </a:p>
          <a:p>
            <a:pPr marL="285750" lvl="0" indent="-285750" algn="just">
              <a:lnSpc>
                <a:spcPct val="150000"/>
              </a:lnSpc>
              <a:buSzPts val="1100"/>
              <a:buFont typeface="Arial" panose="020B0604020202020204" pitchFamily="34" charset="0"/>
              <a:buChar char="•"/>
            </a:pPr>
            <a:r>
              <a:rPr lang="en-US" sz="1800" dirty="0" err="1">
                <a:solidFill>
                  <a:srgbClr val="000000"/>
                </a:solidFill>
                <a:effectLst/>
                <a:latin typeface="Times New Roman" panose="02020603050405020304" pitchFamily="18" charset="0"/>
                <a:ea typeface="Times New Roman" panose="02020603050405020304" pitchFamily="18" charset="0"/>
              </a:rPr>
              <a:t>Thống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kê</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sản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phẩm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bán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chạy</a:t>
            </a:r>
            <a:endParaRPr lang="en-US" dirty="0">
              <a:latin typeface="Times New Roman" panose="02020603050405020304" pitchFamily="18" charset="0"/>
              <a:ea typeface="Times New Roman" panose="02020603050405020304" pitchFamily="18" charset="0"/>
            </a:endParaRPr>
          </a:p>
          <a:p>
            <a:pPr marL="285750" lvl="0" indent="-285750" algn="just">
              <a:lnSpc>
                <a:spcPct val="150000"/>
              </a:lnSpc>
              <a:buSzPts val="1100"/>
              <a:buFont typeface="Arial" panose="020B0604020202020204" pitchFamily="34" charset="0"/>
              <a:buChar char="•"/>
            </a:pPr>
            <a:r>
              <a:rPr lang="en-US" sz="1800" dirty="0" err="1">
                <a:solidFill>
                  <a:srgbClr val="000000"/>
                </a:solidFill>
                <a:effectLst/>
                <a:latin typeface="Times New Roman" panose="02020603050405020304" pitchFamily="18" charset="0"/>
                <a:ea typeface="Times New Roman" panose="02020603050405020304" pitchFamily="18" charset="0"/>
              </a:rPr>
              <a:t>Thống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kê</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sản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phẩm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đã</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bán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theo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tháng</a:t>
            </a:r>
            <a:endParaRPr lang="en-US" sz="1800" dirty="0">
              <a:effectLst/>
              <a:latin typeface="Times New Roman" panose="02020603050405020304" pitchFamily="18" charset="0"/>
              <a:ea typeface="Times New Roman" panose="02020603050405020304" pitchFamily="18" charset="0"/>
            </a:endParaRPr>
          </a:p>
        </p:txBody>
      </p:sp>
      <p:sp>
        <p:nvSpPr>
          <p:cNvPr id="34" name="!!7">
            <a:extLst>
              <a:ext uri="{FF2B5EF4-FFF2-40B4-BE49-F238E27FC236}">
                <a16:creationId xmlns:a16="http://schemas.microsoft.com/office/drawing/2014/main" id="{DA3037E7-EEFE-BC00-1F79-6C709A2369AC}"/>
              </a:ext>
            </a:extLst>
          </p:cNvPr>
          <p:cNvSpPr/>
          <p:nvPr/>
        </p:nvSpPr>
        <p:spPr>
          <a:xfrm>
            <a:off x="1271474" y="980415"/>
            <a:ext cx="6942886" cy="853440"/>
          </a:xfrm>
          <a:prstGeom prst="rect">
            <a:avLst/>
          </a:prstGeom>
          <a:noFill/>
          <a:ln/>
        </p:spPr>
        <p:txBody>
          <a:bodyPr wrap="none" rtlCol="0" anchor="t"/>
          <a:lstStyle/>
          <a:p>
            <a:pPr marL="0" indent="0" algn="ctr">
              <a:lnSpc>
                <a:spcPts val="2859"/>
              </a:lnSpc>
              <a:buNone/>
            </a:pPr>
            <a:r>
              <a:rPr lang="vi-VN" sz="4400" b="1" kern="0" spc="-46" dirty="0">
                <a:solidFill>
                  <a:srgbClr val="D75BE2"/>
                </a:solidFill>
                <a:latin typeface="Times New Roman" panose="02020603050405020304" pitchFamily="18" charset="0"/>
                <a:ea typeface="adonis-web" pitchFamily="34" charset="-122"/>
                <a:cs typeface="Times New Roman" panose="02020603050405020304" pitchFamily="18" charset="0"/>
              </a:rPr>
              <a:t>Giao diện thống kê doanh thu</a:t>
            </a:r>
            <a:endParaRPr lang="en-US" sz="4400" dirty="0">
              <a:latin typeface="Times New Roman" panose="02020603050405020304" pitchFamily="18" charset="0"/>
              <a:cs typeface="Times New Roman" panose="02020603050405020304" pitchFamily="18" charset="0"/>
            </a:endParaRPr>
          </a:p>
        </p:txBody>
      </p:sp>
      <p:pic>
        <p:nvPicPr>
          <p:cNvPr id="3" name="Picture 2" descr="A computer screen shot of a computer&#10;&#10;Description automatically generated">
            <a:extLst>
              <a:ext uri="{FF2B5EF4-FFF2-40B4-BE49-F238E27FC236}">
                <a16:creationId xmlns:a16="http://schemas.microsoft.com/office/drawing/2014/main" id="{1806595C-8462-6DBA-9D21-E495E134017D}"/>
              </a:ext>
            </a:extLst>
          </p:cNvPr>
          <p:cNvPicPr>
            <a:picLocks noChangeAspect="1"/>
          </p:cNvPicPr>
          <p:nvPr/>
        </p:nvPicPr>
        <p:blipFill>
          <a:blip r:embed="rId4"/>
          <a:stretch>
            <a:fillRect/>
          </a:stretch>
        </p:blipFill>
        <p:spPr>
          <a:xfrm>
            <a:off x="0" y="2876279"/>
            <a:ext cx="9520179" cy="5353321"/>
          </a:xfrm>
          <a:prstGeom prst="rect">
            <a:avLst/>
          </a:prstGeom>
        </p:spPr>
      </p:pic>
    </p:spTree>
    <p:extLst>
      <p:ext uri="{BB962C8B-B14F-4D97-AF65-F5344CB8AC3E}">
        <p14:creationId xmlns:p14="http://schemas.microsoft.com/office/powerpoint/2010/main" val="12571414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grpSp>
        <p:nvGrpSpPr>
          <p:cNvPr id="10" name="!!5">
            <a:extLst>
              <a:ext uri="{FF2B5EF4-FFF2-40B4-BE49-F238E27FC236}">
                <a16:creationId xmlns:a16="http://schemas.microsoft.com/office/drawing/2014/main" id="{68620844-B8F9-C982-F89D-A7D83D2B77BA}"/>
              </a:ext>
            </a:extLst>
          </p:cNvPr>
          <p:cNvGrpSpPr/>
          <p:nvPr/>
        </p:nvGrpSpPr>
        <p:grpSpPr>
          <a:xfrm>
            <a:off x="13991354" y="7610888"/>
            <a:ext cx="430054" cy="430054"/>
            <a:chOff x="668893" y="2609731"/>
            <a:chExt cx="430054" cy="430054"/>
          </a:xfrm>
        </p:grpSpPr>
        <p:sp>
          <p:nvSpPr>
            <p:cNvPr id="11" name="Shape 2">
              <a:extLst>
                <a:ext uri="{FF2B5EF4-FFF2-40B4-BE49-F238E27FC236}">
                  <a16:creationId xmlns:a16="http://schemas.microsoft.com/office/drawing/2014/main" id="{9E85579E-014D-7535-9569-D6CC7B3A3494}"/>
                </a:ext>
              </a:extLst>
            </p:cNvPr>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sp>
        <p:sp>
          <p:nvSpPr>
            <p:cNvPr id="12" name="Text 3">
              <a:extLst>
                <a:ext uri="{FF2B5EF4-FFF2-40B4-BE49-F238E27FC236}">
                  <a16:creationId xmlns:a16="http://schemas.microsoft.com/office/drawing/2014/main" id="{D8611381-6FC7-2AB3-7183-313D5A632803}"/>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r>
                <a:rPr lang="en-US" sz="2125" b="1" kern="0" spc="-42" dirty="0">
                  <a:solidFill>
                    <a:srgbClr val="272525"/>
                  </a:solidFill>
                  <a:latin typeface="adonis-web" pitchFamily="34" charset="0"/>
                  <a:ea typeface="adonis-web" pitchFamily="34" charset="-122"/>
                  <a:cs typeface="adonis-web" pitchFamily="34" charset="-120"/>
                </a:rPr>
                <a:t>22</a:t>
              </a:r>
              <a:endParaRPr lang="en-US" sz="2125" dirty="0"/>
            </a:p>
          </p:txBody>
        </p:sp>
      </p:grpSp>
      <p:grpSp>
        <p:nvGrpSpPr>
          <p:cNvPr id="13" name="!!1">
            <a:extLst>
              <a:ext uri="{FF2B5EF4-FFF2-40B4-BE49-F238E27FC236}">
                <a16:creationId xmlns:a16="http://schemas.microsoft.com/office/drawing/2014/main" id="{B4BC4FA6-BB73-3450-A7B5-5856B4DEF7F1}"/>
              </a:ext>
            </a:extLst>
          </p:cNvPr>
          <p:cNvGrpSpPr/>
          <p:nvPr/>
        </p:nvGrpSpPr>
        <p:grpSpPr>
          <a:xfrm>
            <a:off x="14133279" y="5820312"/>
            <a:ext cx="286926" cy="288000"/>
            <a:chOff x="668893" y="2609731"/>
            <a:chExt cx="430054" cy="543331"/>
          </a:xfrm>
        </p:grpSpPr>
        <p:sp>
          <p:nvSpPr>
            <p:cNvPr id="14" name="Shape 2">
              <a:extLst>
                <a:ext uri="{FF2B5EF4-FFF2-40B4-BE49-F238E27FC236}">
                  <a16:creationId xmlns:a16="http://schemas.microsoft.com/office/drawing/2014/main" id="{A8988B14-1DE7-9503-28D3-D706AEC3A97F}"/>
                </a:ext>
              </a:extLst>
            </p:cNvPr>
            <p:cNvSpPr/>
            <p:nvPr/>
          </p:nvSpPr>
          <p:spPr>
            <a:xfrm>
              <a:off x="668893" y="2609731"/>
              <a:ext cx="430054" cy="543331"/>
            </a:xfrm>
            <a:prstGeom prst="roundRect">
              <a:avLst>
                <a:gd name="adj" fmla="val 18667"/>
              </a:avLst>
            </a:prstGeom>
            <a:solidFill>
              <a:srgbClr val="F4D4F7"/>
            </a:solidFill>
            <a:ln w="7620">
              <a:solidFill>
                <a:srgbClr val="DABADD"/>
              </a:solidFill>
              <a:prstDash val="solid"/>
            </a:ln>
          </p:spPr>
          <p:txBody>
            <a:bodyPr/>
            <a:lstStyle/>
            <a:p>
              <a:endParaRPr lang="en-US" dirty="0"/>
            </a:p>
          </p:txBody>
        </p:sp>
        <p:sp>
          <p:nvSpPr>
            <p:cNvPr id="15" name="Text 3">
              <a:extLst>
                <a:ext uri="{FF2B5EF4-FFF2-40B4-BE49-F238E27FC236}">
                  <a16:creationId xmlns:a16="http://schemas.microsoft.com/office/drawing/2014/main" id="{D8A8E22E-6B11-BBBD-025B-52B78499B83D}"/>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endParaRPr lang="en-US" sz="2125" dirty="0"/>
            </a:p>
          </p:txBody>
        </p:sp>
      </p:grpSp>
      <p:grpSp>
        <p:nvGrpSpPr>
          <p:cNvPr id="16" name="!!2">
            <a:extLst>
              <a:ext uri="{FF2B5EF4-FFF2-40B4-BE49-F238E27FC236}">
                <a16:creationId xmlns:a16="http://schemas.microsoft.com/office/drawing/2014/main" id="{F3AA02B3-6BA1-9DD2-8EC0-31D40BDB7B7F}"/>
              </a:ext>
            </a:extLst>
          </p:cNvPr>
          <p:cNvGrpSpPr/>
          <p:nvPr/>
        </p:nvGrpSpPr>
        <p:grpSpPr>
          <a:xfrm>
            <a:off x="14132205" y="6269419"/>
            <a:ext cx="288000" cy="288000"/>
            <a:chOff x="668893" y="4023122"/>
            <a:chExt cx="430054" cy="430054"/>
          </a:xfrm>
        </p:grpSpPr>
        <p:sp>
          <p:nvSpPr>
            <p:cNvPr id="17" name="Shape 6">
              <a:extLst>
                <a:ext uri="{FF2B5EF4-FFF2-40B4-BE49-F238E27FC236}">
                  <a16:creationId xmlns:a16="http://schemas.microsoft.com/office/drawing/2014/main" id="{BF18E5D7-A373-A623-4C83-2247FC1456D3}"/>
                </a:ext>
              </a:extLst>
            </p:cNvPr>
            <p:cNvSpPr/>
            <p:nvPr/>
          </p:nvSpPr>
          <p:spPr>
            <a:xfrm>
              <a:off x="668893" y="4023122"/>
              <a:ext cx="430054" cy="430054"/>
            </a:xfrm>
            <a:prstGeom prst="roundRect">
              <a:avLst>
                <a:gd name="adj" fmla="val 18667"/>
              </a:avLst>
            </a:prstGeom>
            <a:solidFill>
              <a:srgbClr val="F4D4F7"/>
            </a:solidFill>
            <a:ln w="7620">
              <a:solidFill>
                <a:srgbClr val="DABADD"/>
              </a:solidFill>
              <a:prstDash val="solid"/>
            </a:ln>
          </p:spPr>
        </p:sp>
        <p:sp>
          <p:nvSpPr>
            <p:cNvPr id="18" name="Text 7">
              <a:extLst>
                <a:ext uri="{FF2B5EF4-FFF2-40B4-BE49-F238E27FC236}">
                  <a16:creationId xmlns:a16="http://schemas.microsoft.com/office/drawing/2014/main" id="{ABB5971D-92B2-F9CE-66D9-217AC19395F0}"/>
                </a:ext>
              </a:extLst>
            </p:cNvPr>
            <p:cNvSpPr/>
            <p:nvPr/>
          </p:nvSpPr>
          <p:spPr>
            <a:xfrm>
              <a:off x="809744" y="4103251"/>
              <a:ext cx="148233" cy="269796"/>
            </a:xfrm>
            <a:prstGeom prst="rect">
              <a:avLst/>
            </a:prstGeom>
            <a:noFill/>
            <a:ln/>
          </p:spPr>
          <p:txBody>
            <a:bodyPr wrap="none" rtlCol="0" anchor="t"/>
            <a:lstStyle/>
            <a:p>
              <a:pPr marL="0" indent="0" algn="ctr">
                <a:lnSpc>
                  <a:spcPts val="2125"/>
                </a:lnSpc>
                <a:buNone/>
              </a:pPr>
              <a:endParaRPr lang="en-US" sz="2125" dirty="0"/>
            </a:p>
          </p:txBody>
        </p:sp>
      </p:grpSp>
      <p:grpSp>
        <p:nvGrpSpPr>
          <p:cNvPr id="19" name="!!3">
            <a:extLst>
              <a:ext uri="{FF2B5EF4-FFF2-40B4-BE49-F238E27FC236}">
                <a16:creationId xmlns:a16="http://schemas.microsoft.com/office/drawing/2014/main" id="{48F5C06F-5B81-F1A0-5256-F68B1958A9B9}"/>
              </a:ext>
            </a:extLst>
          </p:cNvPr>
          <p:cNvGrpSpPr/>
          <p:nvPr/>
        </p:nvGrpSpPr>
        <p:grpSpPr>
          <a:xfrm>
            <a:off x="14132205" y="6685816"/>
            <a:ext cx="288000" cy="288000"/>
            <a:chOff x="668893" y="5130760"/>
            <a:chExt cx="430054" cy="430054"/>
          </a:xfrm>
        </p:grpSpPr>
        <p:sp>
          <p:nvSpPr>
            <p:cNvPr id="20" name="Shape 10">
              <a:extLst>
                <a:ext uri="{FF2B5EF4-FFF2-40B4-BE49-F238E27FC236}">
                  <a16:creationId xmlns:a16="http://schemas.microsoft.com/office/drawing/2014/main" id="{70E508B7-10CA-390D-BF93-0DBD3E17C4FE}"/>
                </a:ext>
              </a:extLst>
            </p:cNvPr>
            <p:cNvSpPr/>
            <p:nvPr/>
          </p:nvSpPr>
          <p:spPr>
            <a:xfrm>
              <a:off x="668893" y="5130760"/>
              <a:ext cx="430054" cy="430054"/>
            </a:xfrm>
            <a:prstGeom prst="roundRect">
              <a:avLst>
                <a:gd name="adj" fmla="val 18667"/>
              </a:avLst>
            </a:prstGeom>
            <a:solidFill>
              <a:srgbClr val="F4D4F7"/>
            </a:solidFill>
            <a:ln w="7620">
              <a:solidFill>
                <a:srgbClr val="DABADD"/>
              </a:solidFill>
              <a:prstDash val="solid"/>
            </a:ln>
          </p:spPr>
        </p:sp>
        <p:sp>
          <p:nvSpPr>
            <p:cNvPr id="21" name="Text 11">
              <a:extLst>
                <a:ext uri="{FF2B5EF4-FFF2-40B4-BE49-F238E27FC236}">
                  <a16:creationId xmlns:a16="http://schemas.microsoft.com/office/drawing/2014/main" id="{2F82B145-F27A-B345-58B3-B1F865DED786}"/>
                </a:ext>
              </a:extLst>
            </p:cNvPr>
            <p:cNvSpPr/>
            <p:nvPr/>
          </p:nvSpPr>
          <p:spPr>
            <a:xfrm>
              <a:off x="809744" y="5210889"/>
              <a:ext cx="148233" cy="269796"/>
            </a:xfrm>
            <a:prstGeom prst="rect">
              <a:avLst/>
            </a:prstGeom>
            <a:noFill/>
            <a:ln/>
          </p:spPr>
          <p:txBody>
            <a:bodyPr wrap="none" rtlCol="0" anchor="t"/>
            <a:lstStyle/>
            <a:p>
              <a:pPr marL="0" indent="0" algn="ctr">
                <a:lnSpc>
                  <a:spcPts val="2125"/>
                </a:lnSpc>
                <a:buNone/>
              </a:pPr>
              <a:endParaRPr lang="en-US" sz="2125" dirty="0"/>
            </a:p>
          </p:txBody>
        </p:sp>
      </p:grpSp>
      <p:grpSp>
        <p:nvGrpSpPr>
          <p:cNvPr id="22" name="!!4">
            <a:extLst>
              <a:ext uri="{FF2B5EF4-FFF2-40B4-BE49-F238E27FC236}">
                <a16:creationId xmlns:a16="http://schemas.microsoft.com/office/drawing/2014/main" id="{90E06AE2-BBC8-9D78-88AE-B2D0B096979F}"/>
              </a:ext>
            </a:extLst>
          </p:cNvPr>
          <p:cNvGrpSpPr/>
          <p:nvPr/>
        </p:nvGrpSpPr>
        <p:grpSpPr>
          <a:xfrm>
            <a:off x="14126233" y="7120719"/>
            <a:ext cx="288000" cy="288000"/>
            <a:chOff x="668893" y="6544151"/>
            <a:chExt cx="430054" cy="430054"/>
          </a:xfrm>
        </p:grpSpPr>
        <p:sp>
          <p:nvSpPr>
            <p:cNvPr id="23" name="Shape 14">
              <a:extLst>
                <a:ext uri="{FF2B5EF4-FFF2-40B4-BE49-F238E27FC236}">
                  <a16:creationId xmlns:a16="http://schemas.microsoft.com/office/drawing/2014/main" id="{B4FC3353-6BE3-5419-2748-88E75C0305F7}"/>
                </a:ext>
              </a:extLst>
            </p:cNvPr>
            <p:cNvSpPr/>
            <p:nvPr/>
          </p:nvSpPr>
          <p:spPr>
            <a:xfrm>
              <a:off x="668893" y="6544151"/>
              <a:ext cx="430054" cy="430054"/>
            </a:xfrm>
            <a:prstGeom prst="roundRect">
              <a:avLst>
                <a:gd name="adj" fmla="val 18667"/>
              </a:avLst>
            </a:prstGeom>
            <a:solidFill>
              <a:srgbClr val="F4D4F7"/>
            </a:solidFill>
            <a:ln w="7620">
              <a:solidFill>
                <a:srgbClr val="DABADD"/>
              </a:solidFill>
              <a:prstDash val="solid"/>
            </a:ln>
          </p:spPr>
        </p:sp>
        <p:sp>
          <p:nvSpPr>
            <p:cNvPr id="24" name="Text 15">
              <a:extLst>
                <a:ext uri="{FF2B5EF4-FFF2-40B4-BE49-F238E27FC236}">
                  <a16:creationId xmlns:a16="http://schemas.microsoft.com/office/drawing/2014/main" id="{9A00D3C8-D328-C7B7-D91F-0DBB05A23894}"/>
                </a:ext>
              </a:extLst>
            </p:cNvPr>
            <p:cNvSpPr/>
            <p:nvPr/>
          </p:nvSpPr>
          <p:spPr>
            <a:xfrm>
              <a:off x="809744" y="6624280"/>
              <a:ext cx="148233" cy="269796"/>
            </a:xfrm>
            <a:prstGeom prst="rect">
              <a:avLst/>
            </a:prstGeom>
            <a:noFill/>
            <a:ln/>
          </p:spPr>
          <p:txBody>
            <a:bodyPr wrap="none" rtlCol="0" anchor="t"/>
            <a:lstStyle/>
            <a:p>
              <a:pPr marL="0" indent="0" algn="ctr">
                <a:lnSpc>
                  <a:spcPts val="2125"/>
                </a:lnSpc>
                <a:buNone/>
              </a:pPr>
              <a:endParaRPr lang="en-US" sz="2125" dirty="0"/>
            </a:p>
          </p:txBody>
        </p:sp>
      </p:grpSp>
      <p:sp>
        <p:nvSpPr>
          <p:cNvPr id="33" name="TextBox 32">
            <a:extLst>
              <a:ext uri="{FF2B5EF4-FFF2-40B4-BE49-F238E27FC236}">
                <a16:creationId xmlns:a16="http://schemas.microsoft.com/office/drawing/2014/main" id="{9C125F3E-A2E4-92A1-36D4-C9D58AA82C2D}"/>
              </a:ext>
            </a:extLst>
          </p:cNvPr>
          <p:cNvSpPr txBox="1"/>
          <p:nvPr/>
        </p:nvSpPr>
        <p:spPr>
          <a:xfrm>
            <a:off x="9821735" y="441558"/>
            <a:ext cx="4599673" cy="2535566"/>
          </a:xfrm>
          <a:prstGeom prst="rect">
            <a:avLst/>
          </a:prstGeom>
          <a:noFill/>
        </p:spPr>
        <p:txBody>
          <a:bodyPr wrap="square">
            <a:spAutoFit/>
          </a:bodyPr>
          <a:lstStyle/>
          <a:p>
            <a:pPr lvl="0" algn="just">
              <a:lnSpc>
                <a:spcPct val="150000"/>
              </a:lnSpc>
              <a:buSzPts val="1100"/>
            </a:pP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Mô</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tả</a:t>
            </a:r>
            <a:r>
              <a:rPr lang="en-US" dirty="0">
                <a:latin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giao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diện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trang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quản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lý</a:t>
            </a:r>
            <a:r>
              <a:rPr lang="en-US" sz="1800" dirty="0">
                <a:solidFill>
                  <a:srgbClr val="000000"/>
                </a:solidFill>
                <a:effectLst/>
                <a:latin typeface="Times New Roman" panose="02020603050405020304" pitchFamily="18" charset="0"/>
                <a:ea typeface="Times New Roman" panose="02020603050405020304" pitchFamily="18" charset="0"/>
              </a:rPr>
              <a:t> chi </a:t>
            </a:r>
            <a:r>
              <a:rPr lang="en-US" sz="1800" dirty="0" err="1">
                <a:solidFill>
                  <a:srgbClr val="000000"/>
                </a:solidFill>
                <a:effectLst/>
                <a:latin typeface="Times New Roman" panose="02020603050405020304" pitchFamily="18" charset="0"/>
                <a:ea typeface="Times New Roman" panose="02020603050405020304" pitchFamily="18" charset="0"/>
              </a:rPr>
              <a:t>tiết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đơn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hàng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Hoạt</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động</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marL="285750" lvl="0" indent="-285750" algn="just">
              <a:lnSpc>
                <a:spcPct val="150000"/>
              </a:lnSpc>
              <a:buSzPts val="1100"/>
              <a:buFont typeface="Arial" panose="020B0604020202020204" pitchFamily="34" charset="0"/>
              <a:buChar char="•"/>
            </a:pPr>
            <a:r>
              <a:rPr lang="vi-VN" sz="1800" dirty="0">
                <a:solidFill>
                  <a:srgbClr val="000000"/>
                </a:solidFill>
                <a:effectLst/>
                <a:latin typeface="Times New Roman" panose="02020603050405020304" pitchFamily="18" charset="0"/>
                <a:ea typeface="Times New Roman" panose="02020603050405020304" pitchFamily="18" charset="0"/>
              </a:rPr>
              <a:t>Hiển thị đầy đủ danh sách đơn hàng</a:t>
            </a:r>
            <a:endParaRPr lang="en-US" sz="1800" dirty="0">
              <a:solidFill>
                <a:srgbClr val="000000"/>
              </a:solidFill>
              <a:effectLst/>
              <a:latin typeface="Times New Roman" panose="02020603050405020304" pitchFamily="18" charset="0"/>
              <a:ea typeface="Times New Roman" panose="02020603050405020304" pitchFamily="18" charset="0"/>
            </a:endParaRPr>
          </a:p>
          <a:p>
            <a:pPr marL="285750" lvl="0" indent="-285750" algn="just">
              <a:lnSpc>
                <a:spcPct val="150000"/>
              </a:lnSpc>
              <a:buSzPts val="1100"/>
              <a:buFont typeface="Arial" panose="020B0604020202020204" pitchFamily="34" charset="0"/>
              <a:buChar char="•"/>
            </a:pPr>
            <a:r>
              <a:rPr lang="vi-VN" sz="1800" dirty="0">
                <a:solidFill>
                  <a:srgbClr val="000000"/>
                </a:solidFill>
                <a:effectLst/>
                <a:latin typeface="Times New Roman" panose="02020603050405020304" pitchFamily="18" charset="0"/>
                <a:ea typeface="Times New Roman" panose="02020603050405020304" pitchFamily="18" charset="0"/>
              </a:rPr>
              <a:t>Cho phép Admin thêm, sửa, xóa thông tin của đơn hàng</a:t>
            </a:r>
            <a:endParaRPr lang="en-US" sz="1800" dirty="0">
              <a:solidFill>
                <a:srgbClr val="000000"/>
              </a:solidFill>
              <a:effectLst/>
              <a:latin typeface="Times New Roman" panose="02020603050405020304" pitchFamily="18" charset="0"/>
              <a:ea typeface="Times New Roman" panose="02020603050405020304" pitchFamily="18" charset="0"/>
            </a:endParaRPr>
          </a:p>
          <a:p>
            <a:pPr marL="285750" lvl="0" indent="-285750" algn="just">
              <a:lnSpc>
                <a:spcPct val="150000"/>
              </a:lnSpc>
              <a:buSzPts val="1100"/>
              <a:buFont typeface="Arial" panose="020B0604020202020204" pitchFamily="34" charset="0"/>
              <a:buChar char="•"/>
            </a:pPr>
            <a:r>
              <a:rPr lang="vi-VN" sz="1800" dirty="0">
                <a:solidFill>
                  <a:srgbClr val="000000"/>
                </a:solidFill>
                <a:effectLst/>
                <a:latin typeface="Times New Roman" panose="02020603050405020304" pitchFamily="18" charset="0"/>
                <a:ea typeface="Times New Roman" panose="02020603050405020304" pitchFamily="18" charset="0"/>
              </a:rPr>
              <a:t>Chấp nhận và vận chuyển đơn hàng</a:t>
            </a:r>
            <a:endParaRPr lang="en-US" sz="1800" dirty="0">
              <a:effectLst/>
              <a:latin typeface="Times New Roman" panose="02020603050405020304" pitchFamily="18" charset="0"/>
              <a:ea typeface="Times New Roman" panose="02020603050405020304" pitchFamily="18" charset="0"/>
            </a:endParaRPr>
          </a:p>
        </p:txBody>
      </p:sp>
      <p:sp>
        <p:nvSpPr>
          <p:cNvPr id="34" name="!!7">
            <a:extLst>
              <a:ext uri="{FF2B5EF4-FFF2-40B4-BE49-F238E27FC236}">
                <a16:creationId xmlns:a16="http://schemas.microsoft.com/office/drawing/2014/main" id="{DA3037E7-EEFE-BC00-1F79-6C709A2369AC}"/>
              </a:ext>
            </a:extLst>
          </p:cNvPr>
          <p:cNvSpPr/>
          <p:nvPr/>
        </p:nvSpPr>
        <p:spPr>
          <a:xfrm>
            <a:off x="430467" y="6004274"/>
            <a:ext cx="6198933" cy="853440"/>
          </a:xfrm>
          <a:prstGeom prst="rect">
            <a:avLst/>
          </a:prstGeom>
          <a:noFill/>
          <a:ln/>
        </p:spPr>
        <p:txBody>
          <a:bodyPr wrap="none" rtlCol="0" anchor="t"/>
          <a:lstStyle/>
          <a:p>
            <a:pPr marL="0" indent="0" algn="ctr">
              <a:lnSpc>
                <a:spcPts val="2859"/>
              </a:lnSpc>
              <a:buNone/>
            </a:pPr>
            <a:r>
              <a:rPr lang="vi-VN" sz="4400" b="1" kern="0" spc="-46" dirty="0">
                <a:solidFill>
                  <a:srgbClr val="D75BE2"/>
                </a:solidFill>
                <a:latin typeface="Times New Roman" panose="02020603050405020304" pitchFamily="18" charset="0"/>
                <a:ea typeface="adonis-web" pitchFamily="34" charset="-122"/>
                <a:cs typeface="Times New Roman" panose="02020603050405020304" pitchFamily="18" charset="0"/>
              </a:rPr>
              <a:t>Giao diện quản lý tài khoản </a:t>
            </a:r>
            <a:endParaRPr lang="en-US" sz="4400" dirty="0">
              <a:latin typeface="Times New Roman" panose="02020603050405020304" pitchFamily="18"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E685FB12-0C27-99A8-C947-FC9C2F55D152}"/>
              </a:ext>
            </a:extLst>
          </p:cNvPr>
          <p:cNvPicPr>
            <a:picLocks noChangeAspect="1"/>
          </p:cNvPicPr>
          <p:nvPr/>
        </p:nvPicPr>
        <p:blipFill>
          <a:blip r:embed="rId4"/>
          <a:stretch>
            <a:fillRect/>
          </a:stretch>
        </p:blipFill>
        <p:spPr>
          <a:xfrm>
            <a:off x="0" y="0"/>
            <a:ext cx="9622847" cy="5413185"/>
          </a:xfrm>
          <a:prstGeom prst="rect">
            <a:avLst/>
          </a:prstGeom>
        </p:spPr>
      </p:pic>
    </p:spTree>
    <p:extLst>
      <p:ext uri="{BB962C8B-B14F-4D97-AF65-F5344CB8AC3E}">
        <p14:creationId xmlns:p14="http://schemas.microsoft.com/office/powerpoint/2010/main" val="9194676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838926"/>
          </a:xfrm>
          <a:prstGeom prst="rect">
            <a:avLst/>
          </a:prstGeom>
        </p:spPr>
      </p:pic>
      <p:sp>
        <p:nvSpPr>
          <p:cNvPr id="5" name="!!7"/>
          <p:cNvSpPr/>
          <p:nvPr/>
        </p:nvSpPr>
        <p:spPr>
          <a:xfrm>
            <a:off x="1476851" y="3470077"/>
            <a:ext cx="7061359" cy="667941"/>
          </a:xfrm>
          <a:prstGeom prst="rect">
            <a:avLst/>
          </a:prstGeom>
          <a:noFill/>
          <a:ln/>
        </p:spPr>
        <p:txBody>
          <a:bodyPr wrap="none" rtlCol="0" anchor="t"/>
          <a:lstStyle/>
          <a:p>
            <a:pPr marL="0" indent="0" algn="just">
              <a:lnSpc>
                <a:spcPts val="5260"/>
              </a:lnSpc>
              <a:buNone/>
            </a:pPr>
            <a:r>
              <a:rPr lang="en-US" sz="4208" b="1" kern="0" spc="-84" dirty="0" err="1">
                <a:solidFill>
                  <a:srgbClr val="D75BE2"/>
                </a:solidFill>
                <a:latin typeface="Times New Roman" panose="02020603050405020304" pitchFamily="18" charset="0"/>
                <a:ea typeface="adonis-web" pitchFamily="34" charset="-122"/>
                <a:cs typeface="Times New Roman" panose="02020603050405020304" pitchFamily="18" charset="0"/>
              </a:rPr>
              <a:t>Tổng</a:t>
            </a:r>
            <a:r>
              <a:rPr lang="en-US" sz="4208" b="1" kern="0" spc="-84" dirty="0">
                <a:solidFill>
                  <a:srgbClr val="D75BE2"/>
                </a:solidFill>
                <a:latin typeface="Times New Roman" panose="02020603050405020304" pitchFamily="18" charset="0"/>
                <a:ea typeface="adonis-web" pitchFamily="34" charset="-122"/>
                <a:cs typeface="Times New Roman" panose="02020603050405020304" pitchFamily="18" charset="0"/>
              </a:rPr>
              <a:t> </a:t>
            </a:r>
            <a:r>
              <a:rPr lang="en-US" sz="4208" b="1" kern="0" spc="-84" dirty="0" err="1">
                <a:solidFill>
                  <a:srgbClr val="D75BE2"/>
                </a:solidFill>
                <a:latin typeface="Times New Roman" panose="02020603050405020304" pitchFamily="18" charset="0"/>
                <a:ea typeface="adonis-web" pitchFamily="34" charset="-122"/>
                <a:cs typeface="Times New Roman" panose="02020603050405020304" pitchFamily="18" charset="0"/>
              </a:rPr>
              <a:t>Kết</a:t>
            </a:r>
            <a:r>
              <a:rPr lang="en-US" sz="4208" b="1" kern="0" spc="-84" dirty="0">
                <a:solidFill>
                  <a:srgbClr val="D75BE2"/>
                </a:solidFill>
                <a:latin typeface="Times New Roman" panose="02020603050405020304" pitchFamily="18" charset="0"/>
                <a:ea typeface="adonis-web" pitchFamily="34" charset="-122"/>
                <a:cs typeface="Times New Roman" panose="02020603050405020304" pitchFamily="18" charset="0"/>
              </a:rPr>
              <a:t> </a:t>
            </a:r>
            <a:r>
              <a:rPr lang="en-US" sz="4208" b="1" kern="0" spc="-84" dirty="0" err="1">
                <a:solidFill>
                  <a:srgbClr val="D75BE2"/>
                </a:solidFill>
                <a:latin typeface="Times New Roman" panose="02020603050405020304" pitchFamily="18" charset="0"/>
                <a:ea typeface="adonis-web" pitchFamily="34" charset="-122"/>
                <a:cs typeface="Times New Roman" panose="02020603050405020304" pitchFamily="18" charset="0"/>
              </a:rPr>
              <a:t>Và</a:t>
            </a:r>
            <a:r>
              <a:rPr lang="en-US" sz="4208" b="1" kern="0" spc="-84" dirty="0">
                <a:solidFill>
                  <a:srgbClr val="D75BE2"/>
                </a:solidFill>
                <a:latin typeface="Times New Roman" panose="02020603050405020304" pitchFamily="18" charset="0"/>
                <a:ea typeface="adonis-web" pitchFamily="34" charset="-122"/>
                <a:cs typeface="Times New Roman" panose="02020603050405020304" pitchFamily="18" charset="0"/>
              </a:rPr>
              <a:t> </a:t>
            </a:r>
            <a:r>
              <a:rPr lang="en-US" sz="4208" b="1" kern="0" spc="-84" dirty="0" err="1">
                <a:solidFill>
                  <a:srgbClr val="D75BE2"/>
                </a:solidFill>
                <a:latin typeface="Times New Roman" panose="02020603050405020304" pitchFamily="18" charset="0"/>
                <a:ea typeface="adonis-web" pitchFamily="34" charset="-122"/>
                <a:cs typeface="Times New Roman" panose="02020603050405020304" pitchFamily="18" charset="0"/>
              </a:rPr>
              <a:t>Hướng</a:t>
            </a:r>
            <a:r>
              <a:rPr lang="en-US" sz="4208" b="1" kern="0" spc="-84" dirty="0">
                <a:solidFill>
                  <a:srgbClr val="D75BE2"/>
                </a:solidFill>
                <a:latin typeface="Times New Roman" panose="02020603050405020304" pitchFamily="18" charset="0"/>
                <a:ea typeface="adonis-web" pitchFamily="34" charset="-122"/>
                <a:cs typeface="Times New Roman" panose="02020603050405020304" pitchFamily="18" charset="0"/>
              </a:rPr>
              <a:t> </a:t>
            </a:r>
            <a:r>
              <a:rPr lang="en-US" sz="4208" b="1" kern="0" spc="-84" dirty="0" err="1">
                <a:solidFill>
                  <a:srgbClr val="D75BE2"/>
                </a:solidFill>
                <a:latin typeface="Times New Roman" panose="02020603050405020304" pitchFamily="18" charset="0"/>
                <a:ea typeface="adonis-web" pitchFamily="34" charset="-122"/>
                <a:cs typeface="Times New Roman" panose="02020603050405020304" pitchFamily="18" charset="0"/>
              </a:rPr>
              <a:t>Phát</a:t>
            </a:r>
            <a:r>
              <a:rPr lang="en-US" sz="4208" b="1" kern="0" spc="-84" dirty="0">
                <a:solidFill>
                  <a:srgbClr val="D75BE2"/>
                </a:solidFill>
                <a:latin typeface="Times New Roman" panose="02020603050405020304" pitchFamily="18" charset="0"/>
                <a:ea typeface="adonis-web" pitchFamily="34" charset="-122"/>
                <a:cs typeface="Times New Roman" panose="02020603050405020304" pitchFamily="18" charset="0"/>
              </a:rPr>
              <a:t> </a:t>
            </a:r>
            <a:r>
              <a:rPr lang="en-US" sz="4208" b="1" kern="0" spc="-84" dirty="0" err="1">
                <a:solidFill>
                  <a:srgbClr val="D75BE2"/>
                </a:solidFill>
                <a:latin typeface="Times New Roman" panose="02020603050405020304" pitchFamily="18" charset="0"/>
                <a:ea typeface="adonis-web" pitchFamily="34" charset="-122"/>
                <a:cs typeface="Times New Roman" panose="02020603050405020304" pitchFamily="18" charset="0"/>
              </a:rPr>
              <a:t>Triển</a:t>
            </a:r>
            <a:endParaRPr lang="en-US" sz="4208" dirty="0">
              <a:latin typeface="Times New Roman" panose="02020603050405020304" pitchFamily="18" charset="0"/>
              <a:cs typeface="Times New Roman" panose="02020603050405020304" pitchFamily="18" charset="0"/>
            </a:endParaRPr>
          </a:p>
        </p:txBody>
      </p:sp>
      <p:grpSp>
        <p:nvGrpSpPr>
          <p:cNvPr id="46" name="Group 45">
            <a:extLst>
              <a:ext uri="{FF2B5EF4-FFF2-40B4-BE49-F238E27FC236}">
                <a16:creationId xmlns:a16="http://schemas.microsoft.com/office/drawing/2014/main" id="{19EB97B3-BD51-76A5-B8A6-4BED65A4EF8C}"/>
              </a:ext>
            </a:extLst>
          </p:cNvPr>
          <p:cNvGrpSpPr/>
          <p:nvPr/>
        </p:nvGrpSpPr>
        <p:grpSpPr>
          <a:xfrm>
            <a:off x="1476851" y="4478655"/>
            <a:ext cx="3740825" cy="3403704"/>
            <a:chOff x="1476851" y="4478655"/>
            <a:chExt cx="3740825" cy="3403704"/>
          </a:xfrm>
        </p:grpSpPr>
        <p:sp>
          <p:nvSpPr>
            <p:cNvPr id="6" name="Shape 2"/>
            <p:cNvSpPr/>
            <p:nvPr/>
          </p:nvSpPr>
          <p:spPr>
            <a:xfrm>
              <a:off x="1476851" y="4478655"/>
              <a:ext cx="3740825" cy="3403704"/>
            </a:xfrm>
            <a:prstGeom prst="roundRect">
              <a:avLst>
                <a:gd name="adj" fmla="val 3058"/>
              </a:avLst>
            </a:prstGeom>
            <a:solidFill>
              <a:srgbClr val="F4D4F7"/>
            </a:solidFill>
            <a:ln w="7620">
              <a:solidFill>
                <a:srgbClr val="DABADD"/>
              </a:solidFill>
              <a:prstDash val="solid"/>
            </a:ln>
          </p:spPr>
        </p:sp>
        <p:sp>
          <p:nvSpPr>
            <p:cNvPr id="7" name="Text 3"/>
            <p:cNvSpPr/>
            <p:nvPr/>
          </p:nvSpPr>
          <p:spPr>
            <a:xfrm>
              <a:off x="1711523" y="4713327"/>
              <a:ext cx="2672001" cy="333970"/>
            </a:xfrm>
            <a:prstGeom prst="rect">
              <a:avLst/>
            </a:prstGeom>
            <a:noFill/>
            <a:ln/>
          </p:spPr>
          <p:txBody>
            <a:bodyPr wrap="none" rtlCol="0" anchor="t"/>
            <a:lstStyle/>
            <a:p>
              <a:pPr marL="0" indent="0" algn="just">
                <a:lnSpc>
                  <a:spcPts val="2630"/>
                </a:lnSpc>
                <a:buNone/>
              </a:pPr>
              <a:r>
                <a:rPr lang="en-US" sz="2104" b="1" kern="0" spc="-42" dirty="0">
                  <a:solidFill>
                    <a:srgbClr val="272525"/>
                  </a:solidFill>
                  <a:latin typeface="Times New Roman" panose="02020603050405020304" pitchFamily="18" charset="0"/>
                  <a:ea typeface="adonis-web" pitchFamily="34" charset="-122"/>
                  <a:cs typeface="Times New Roman" panose="02020603050405020304" pitchFamily="18" charset="0"/>
                </a:rPr>
                <a:t>Tổng Kết</a:t>
              </a:r>
              <a:endParaRPr lang="en-US" sz="2104" dirty="0">
                <a:latin typeface="Times New Roman" panose="02020603050405020304" pitchFamily="18" charset="0"/>
                <a:cs typeface="Times New Roman" panose="02020603050405020304" pitchFamily="18" charset="0"/>
              </a:endParaRPr>
            </a:p>
          </p:txBody>
        </p:sp>
        <p:sp>
          <p:nvSpPr>
            <p:cNvPr id="8" name="Text 4"/>
            <p:cNvSpPr/>
            <p:nvPr/>
          </p:nvSpPr>
          <p:spPr>
            <a:xfrm>
              <a:off x="1711523" y="5183505"/>
              <a:ext cx="3271480" cy="2180273"/>
            </a:xfrm>
            <a:prstGeom prst="rect">
              <a:avLst/>
            </a:prstGeom>
            <a:noFill/>
            <a:ln/>
          </p:spPr>
          <p:txBody>
            <a:bodyPr wrap="square" rtlCol="0" anchor="t"/>
            <a:lstStyle/>
            <a:p>
              <a:pPr marL="0" indent="0" algn="just">
                <a:lnSpc>
                  <a:spcPts val="2861"/>
                </a:lnSpc>
                <a:buNone/>
              </a:pPr>
              <a:r>
                <a:rPr lang="en-US" sz="1788" kern="0" spc="-36" dirty="0">
                  <a:solidFill>
                    <a:srgbClr val="272525"/>
                  </a:solidFill>
                  <a:latin typeface="Times New Roman" panose="02020603050405020304" pitchFamily="18" charset="0"/>
                  <a:ea typeface="Source Sans Pro" pitchFamily="34" charset="-122"/>
                  <a:cs typeface="Times New Roman" panose="02020603050405020304" pitchFamily="18" charset="0"/>
                </a:rPr>
                <a:t>Hệ thống xây dựng website giày trực tuyến được xây dựng nhằm mục đích giúp doanh nghiệp vừa và nhỏ có thể quản lý, vận hành và thống kê hoạt động kinh doanh các mặt hàng điện tử online.</a:t>
              </a:r>
              <a:endParaRPr lang="en-US" sz="1788" dirty="0">
                <a:latin typeface="Times New Roman" panose="02020603050405020304" pitchFamily="18" charset="0"/>
                <a:cs typeface="Times New Roman" panose="02020603050405020304" pitchFamily="18" charset="0"/>
              </a:endParaRPr>
            </a:p>
          </p:txBody>
        </p:sp>
      </p:grpSp>
      <p:grpSp>
        <p:nvGrpSpPr>
          <p:cNvPr id="47" name="Group 46">
            <a:extLst>
              <a:ext uri="{FF2B5EF4-FFF2-40B4-BE49-F238E27FC236}">
                <a16:creationId xmlns:a16="http://schemas.microsoft.com/office/drawing/2014/main" id="{25215D38-2BD5-1975-22AA-5A4FC5AF16E8}"/>
              </a:ext>
            </a:extLst>
          </p:cNvPr>
          <p:cNvGrpSpPr/>
          <p:nvPr/>
        </p:nvGrpSpPr>
        <p:grpSpPr>
          <a:xfrm>
            <a:off x="5444728" y="4478655"/>
            <a:ext cx="3740825" cy="3403704"/>
            <a:chOff x="5444728" y="4478655"/>
            <a:chExt cx="3740825" cy="3403704"/>
          </a:xfrm>
        </p:grpSpPr>
        <p:sp>
          <p:nvSpPr>
            <p:cNvPr id="9" name="Shape 5"/>
            <p:cNvSpPr/>
            <p:nvPr/>
          </p:nvSpPr>
          <p:spPr>
            <a:xfrm>
              <a:off x="5444728" y="4478655"/>
              <a:ext cx="3740825" cy="3403704"/>
            </a:xfrm>
            <a:prstGeom prst="roundRect">
              <a:avLst>
                <a:gd name="adj" fmla="val 3058"/>
              </a:avLst>
            </a:prstGeom>
            <a:solidFill>
              <a:srgbClr val="F4D4F7"/>
            </a:solidFill>
            <a:ln w="7620">
              <a:solidFill>
                <a:srgbClr val="DABADD"/>
              </a:solidFill>
              <a:prstDash val="solid"/>
            </a:ln>
          </p:spPr>
        </p:sp>
        <p:sp>
          <p:nvSpPr>
            <p:cNvPr id="10" name="Text 6"/>
            <p:cNvSpPr/>
            <p:nvPr/>
          </p:nvSpPr>
          <p:spPr>
            <a:xfrm>
              <a:off x="5679400" y="4713327"/>
              <a:ext cx="2672001" cy="333970"/>
            </a:xfrm>
            <a:prstGeom prst="rect">
              <a:avLst/>
            </a:prstGeom>
            <a:noFill/>
            <a:ln/>
          </p:spPr>
          <p:txBody>
            <a:bodyPr wrap="none" rtlCol="0" anchor="t"/>
            <a:lstStyle/>
            <a:p>
              <a:pPr marL="0" indent="0" algn="just">
                <a:lnSpc>
                  <a:spcPts val="2630"/>
                </a:lnSpc>
                <a:buNone/>
              </a:pPr>
              <a:r>
                <a:rPr lang="en-US" sz="2104" b="1" kern="0" spc="-42" dirty="0">
                  <a:solidFill>
                    <a:srgbClr val="272525"/>
                  </a:solidFill>
                  <a:latin typeface="Times New Roman" panose="02020603050405020304" pitchFamily="18" charset="0"/>
                  <a:ea typeface="adonis-web" pitchFamily="34" charset="-122"/>
                  <a:cs typeface="Times New Roman" panose="02020603050405020304" pitchFamily="18" charset="0"/>
                </a:rPr>
                <a:t>Kết Quả Đạt Được</a:t>
              </a:r>
              <a:endParaRPr lang="en-US" sz="2104" dirty="0">
                <a:latin typeface="Times New Roman" panose="02020603050405020304" pitchFamily="18" charset="0"/>
                <a:cs typeface="Times New Roman" panose="02020603050405020304" pitchFamily="18" charset="0"/>
              </a:endParaRPr>
            </a:p>
          </p:txBody>
        </p:sp>
        <p:sp>
          <p:nvSpPr>
            <p:cNvPr id="11" name="Text 7"/>
            <p:cNvSpPr/>
            <p:nvPr/>
          </p:nvSpPr>
          <p:spPr>
            <a:xfrm>
              <a:off x="5679400" y="5183505"/>
              <a:ext cx="3271480" cy="1816894"/>
            </a:xfrm>
            <a:prstGeom prst="rect">
              <a:avLst/>
            </a:prstGeom>
            <a:noFill/>
            <a:ln/>
          </p:spPr>
          <p:txBody>
            <a:bodyPr wrap="square" rtlCol="0" anchor="t"/>
            <a:lstStyle/>
            <a:p>
              <a:pPr marL="0" indent="0" algn="just">
                <a:lnSpc>
                  <a:spcPts val="2861"/>
                </a:lnSpc>
                <a:buNone/>
              </a:pPr>
              <a:r>
                <a:rPr lang="en-US" sz="1788" kern="0" spc="-36" dirty="0">
                  <a:solidFill>
                    <a:srgbClr val="272525"/>
                  </a:solidFill>
                  <a:latin typeface="Times New Roman" panose="02020603050405020304" pitchFamily="18" charset="0"/>
                  <a:ea typeface="Source Sans Pro" pitchFamily="34" charset="-122"/>
                  <a:cs typeface="Times New Roman" panose="02020603050405020304" pitchFamily="18" charset="0"/>
                </a:rPr>
                <a:t>Phân tích và thiết kế Database, nắm được ngôn ngữ lập trình, xây dựng cơ sở dữ liệu và giao diện cho chương trình bằng hệ quản trị cơ sở dữ liệu mysql và Java.</a:t>
              </a:r>
              <a:endParaRPr lang="en-US" sz="1788" dirty="0">
                <a:latin typeface="Times New Roman" panose="02020603050405020304" pitchFamily="18" charset="0"/>
                <a:cs typeface="Times New Roman" panose="02020603050405020304" pitchFamily="18" charset="0"/>
              </a:endParaRPr>
            </a:p>
          </p:txBody>
        </p:sp>
      </p:grpSp>
      <p:grpSp>
        <p:nvGrpSpPr>
          <p:cNvPr id="48" name="Group 47">
            <a:extLst>
              <a:ext uri="{FF2B5EF4-FFF2-40B4-BE49-F238E27FC236}">
                <a16:creationId xmlns:a16="http://schemas.microsoft.com/office/drawing/2014/main" id="{6F5110BB-4CC4-51A5-3548-8A64F4E6EF5D}"/>
              </a:ext>
            </a:extLst>
          </p:cNvPr>
          <p:cNvGrpSpPr/>
          <p:nvPr/>
        </p:nvGrpSpPr>
        <p:grpSpPr>
          <a:xfrm>
            <a:off x="9412605" y="4478655"/>
            <a:ext cx="3740825" cy="3403704"/>
            <a:chOff x="9412605" y="4478655"/>
            <a:chExt cx="3740825" cy="3403704"/>
          </a:xfrm>
        </p:grpSpPr>
        <p:sp>
          <p:nvSpPr>
            <p:cNvPr id="12" name="Shape 8"/>
            <p:cNvSpPr/>
            <p:nvPr/>
          </p:nvSpPr>
          <p:spPr>
            <a:xfrm>
              <a:off x="9412605" y="4478655"/>
              <a:ext cx="3740825" cy="3403704"/>
            </a:xfrm>
            <a:prstGeom prst="roundRect">
              <a:avLst>
                <a:gd name="adj" fmla="val 3058"/>
              </a:avLst>
            </a:prstGeom>
            <a:solidFill>
              <a:srgbClr val="F4D4F7"/>
            </a:solidFill>
            <a:ln w="7620">
              <a:solidFill>
                <a:srgbClr val="DABADD"/>
              </a:solidFill>
              <a:prstDash val="solid"/>
            </a:ln>
          </p:spPr>
        </p:sp>
        <p:sp>
          <p:nvSpPr>
            <p:cNvPr id="13" name="Text 9"/>
            <p:cNvSpPr/>
            <p:nvPr/>
          </p:nvSpPr>
          <p:spPr>
            <a:xfrm>
              <a:off x="9647277" y="4713327"/>
              <a:ext cx="2672001" cy="333970"/>
            </a:xfrm>
            <a:prstGeom prst="rect">
              <a:avLst/>
            </a:prstGeom>
            <a:noFill/>
            <a:ln/>
          </p:spPr>
          <p:txBody>
            <a:bodyPr wrap="none" rtlCol="0" anchor="t"/>
            <a:lstStyle/>
            <a:p>
              <a:pPr marL="0" indent="0" algn="just">
                <a:lnSpc>
                  <a:spcPts val="2630"/>
                </a:lnSpc>
                <a:buNone/>
              </a:pPr>
              <a:r>
                <a:rPr lang="en-US" sz="2104" b="1" kern="0" spc="-42" dirty="0">
                  <a:solidFill>
                    <a:srgbClr val="272525"/>
                  </a:solidFill>
                  <a:latin typeface="Times New Roman" panose="02020603050405020304" pitchFamily="18" charset="0"/>
                  <a:ea typeface="adonis-web" pitchFamily="34" charset="-122"/>
                  <a:cs typeface="Times New Roman" panose="02020603050405020304" pitchFamily="18" charset="0"/>
                </a:rPr>
                <a:t>Hạn Chế</a:t>
              </a:r>
              <a:endParaRPr lang="en-US" sz="2104" dirty="0">
                <a:latin typeface="Times New Roman" panose="02020603050405020304" pitchFamily="18" charset="0"/>
                <a:cs typeface="Times New Roman" panose="02020603050405020304" pitchFamily="18" charset="0"/>
              </a:endParaRPr>
            </a:p>
          </p:txBody>
        </p:sp>
        <p:sp>
          <p:nvSpPr>
            <p:cNvPr id="14" name="Text 10"/>
            <p:cNvSpPr/>
            <p:nvPr/>
          </p:nvSpPr>
          <p:spPr>
            <a:xfrm>
              <a:off x="9647277" y="5183505"/>
              <a:ext cx="3271480" cy="2180273"/>
            </a:xfrm>
            <a:prstGeom prst="rect">
              <a:avLst/>
            </a:prstGeom>
            <a:noFill/>
            <a:ln/>
          </p:spPr>
          <p:txBody>
            <a:bodyPr wrap="square" rtlCol="0" anchor="t"/>
            <a:lstStyle/>
            <a:p>
              <a:pPr marL="0" indent="0" algn="just">
                <a:lnSpc>
                  <a:spcPts val="2861"/>
                </a:lnSpc>
                <a:buNone/>
              </a:pPr>
              <a:r>
                <a:rPr lang="en-US" sz="1788" kern="0" spc="-36" dirty="0">
                  <a:solidFill>
                    <a:srgbClr val="272525"/>
                  </a:solidFill>
                  <a:latin typeface="Times New Roman" panose="02020603050405020304" pitchFamily="18" charset="0"/>
                  <a:ea typeface="Source Sans Pro" pitchFamily="34" charset="-122"/>
                  <a:cs typeface="Times New Roman" panose="02020603050405020304" pitchFamily="18" charset="0"/>
                </a:rPr>
                <a:t>Chương trình không hoạt động được trong trình trạng không có internet, thiếu kinh nghiệm trong việc phát triển dự án nên gặp nhiều vấn đề về cách tổ chức dự án và thời gian thực hiện.</a:t>
              </a:r>
              <a:endParaRPr lang="en-US" sz="1788" dirty="0">
                <a:latin typeface="Times New Roman" panose="02020603050405020304" pitchFamily="18" charset="0"/>
                <a:cs typeface="Times New Roman" panose="02020603050405020304" pitchFamily="18" charset="0"/>
              </a:endParaRPr>
            </a:p>
          </p:txBody>
        </p:sp>
      </p:grpSp>
      <p:grpSp>
        <p:nvGrpSpPr>
          <p:cNvPr id="31" name="!!5">
            <a:extLst>
              <a:ext uri="{FF2B5EF4-FFF2-40B4-BE49-F238E27FC236}">
                <a16:creationId xmlns:a16="http://schemas.microsoft.com/office/drawing/2014/main" id="{C3BCB268-2E1F-FAD8-0E1C-1A1480AFE792}"/>
              </a:ext>
            </a:extLst>
          </p:cNvPr>
          <p:cNvGrpSpPr/>
          <p:nvPr/>
        </p:nvGrpSpPr>
        <p:grpSpPr>
          <a:xfrm>
            <a:off x="13991354" y="7610888"/>
            <a:ext cx="430054" cy="430054"/>
            <a:chOff x="668893" y="2609731"/>
            <a:chExt cx="430054" cy="430054"/>
          </a:xfrm>
        </p:grpSpPr>
        <p:sp>
          <p:nvSpPr>
            <p:cNvPr id="32" name="Shape 2">
              <a:extLst>
                <a:ext uri="{FF2B5EF4-FFF2-40B4-BE49-F238E27FC236}">
                  <a16:creationId xmlns:a16="http://schemas.microsoft.com/office/drawing/2014/main" id="{BF40924F-CE75-0498-C394-DEE2B5B74919}"/>
                </a:ext>
              </a:extLst>
            </p:cNvPr>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sp>
        <p:sp>
          <p:nvSpPr>
            <p:cNvPr id="33" name="Text 3">
              <a:extLst>
                <a:ext uri="{FF2B5EF4-FFF2-40B4-BE49-F238E27FC236}">
                  <a16:creationId xmlns:a16="http://schemas.microsoft.com/office/drawing/2014/main" id="{3604DA6E-7532-BEE7-41C7-10333D9587C5}"/>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r>
                <a:rPr lang="en-US" sz="2125" b="1" kern="0" spc="-42" dirty="0">
                  <a:solidFill>
                    <a:srgbClr val="272525"/>
                  </a:solidFill>
                  <a:latin typeface="adonis-web" pitchFamily="34" charset="0"/>
                  <a:ea typeface="adonis-web" pitchFamily="34" charset="-122"/>
                  <a:cs typeface="adonis-web" pitchFamily="34" charset="-120"/>
                </a:rPr>
                <a:t>23</a:t>
              </a:r>
              <a:endParaRPr lang="en-US" sz="2125" dirty="0"/>
            </a:p>
          </p:txBody>
        </p:sp>
      </p:grpSp>
      <p:grpSp>
        <p:nvGrpSpPr>
          <p:cNvPr id="34" name="!!1">
            <a:extLst>
              <a:ext uri="{FF2B5EF4-FFF2-40B4-BE49-F238E27FC236}">
                <a16:creationId xmlns:a16="http://schemas.microsoft.com/office/drawing/2014/main" id="{C34E9E78-BC00-A38E-5E20-9CFAB059BE38}"/>
              </a:ext>
            </a:extLst>
          </p:cNvPr>
          <p:cNvGrpSpPr/>
          <p:nvPr/>
        </p:nvGrpSpPr>
        <p:grpSpPr>
          <a:xfrm>
            <a:off x="14133279" y="5820312"/>
            <a:ext cx="286926" cy="288000"/>
            <a:chOff x="668893" y="2609731"/>
            <a:chExt cx="430054" cy="543331"/>
          </a:xfrm>
        </p:grpSpPr>
        <p:sp>
          <p:nvSpPr>
            <p:cNvPr id="35" name="Shape 2">
              <a:extLst>
                <a:ext uri="{FF2B5EF4-FFF2-40B4-BE49-F238E27FC236}">
                  <a16:creationId xmlns:a16="http://schemas.microsoft.com/office/drawing/2014/main" id="{165F9B58-1FA4-A956-E5C9-503CA513A7A5}"/>
                </a:ext>
              </a:extLst>
            </p:cNvPr>
            <p:cNvSpPr/>
            <p:nvPr/>
          </p:nvSpPr>
          <p:spPr>
            <a:xfrm>
              <a:off x="668893" y="2609731"/>
              <a:ext cx="430054" cy="543331"/>
            </a:xfrm>
            <a:prstGeom prst="roundRect">
              <a:avLst>
                <a:gd name="adj" fmla="val 18667"/>
              </a:avLst>
            </a:prstGeom>
            <a:solidFill>
              <a:srgbClr val="F4D4F7"/>
            </a:solidFill>
            <a:ln w="7620">
              <a:solidFill>
                <a:srgbClr val="DABADD"/>
              </a:solidFill>
              <a:prstDash val="solid"/>
            </a:ln>
          </p:spPr>
          <p:txBody>
            <a:bodyPr/>
            <a:lstStyle/>
            <a:p>
              <a:endParaRPr lang="en-US" dirty="0"/>
            </a:p>
          </p:txBody>
        </p:sp>
        <p:sp>
          <p:nvSpPr>
            <p:cNvPr id="36" name="Text 3">
              <a:extLst>
                <a:ext uri="{FF2B5EF4-FFF2-40B4-BE49-F238E27FC236}">
                  <a16:creationId xmlns:a16="http://schemas.microsoft.com/office/drawing/2014/main" id="{8DF9CA97-05EC-7DFD-6060-A6D204DD3765}"/>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endParaRPr lang="en-US" sz="2125" dirty="0"/>
            </a:p>
          </p:txBody>
        </p:sp>
      </p:grpSp>
      <p:grpSp>
        <p:nvGrpSpPr>
          <p:cNvPr id="37" name="!!2">
            <a:extLst>
              <a:ext uri="{FF2B5EF4-FFF2-40B4-BE49-F238E27FC236}">
                <a16:creationId xmlns:a16="http://schemas.microsoft.com/office/drawing/2014/main" id="{67301C07-F842-03B9-842E-86AF3FA6EB9D}"/>
              </a:ext>
            </a:extLst>
          </p:cNvPr>
          <p:cNvGrpSpPr/>
          <p:nvPr/>
        </p:nvGrpSpPr>
        <p:grpSpPr>
          <a:xfrm>
            <a:off x="14132205" y="6269419"/>
            <a:ext cx="288000" cy="288000"/>
            <a:chOff x="668893" y="4023122"/>
            <a:chExt cx="430054" cy="430054"/>
          </a:xfrm>
        </p:grpSpPr>
        <p:sp>
          <p:nvSpPr>
            <p:cNvPr id="38" name="Shape 6">
              <a:extLst>
                <a:ext uri="{FF2B5EF4-FFF2-40B4-BE49-F238E27FC236}">
                  <a16:creationId xmlns:a16="http://schemas.microsoft.com/office/drawing/2014/main" id="{CC0E2688-AAD2-42C8-6393-40646DF69C9C}"/>
                </a:ext>
              </a:extLst>
            </p:cNvPr>
            <p:cNvSpPr/>
            <p:nvPr/>
          </p:nvSpPr>
          <p:spPr>
            <a:xfrm>
              <a:off x="668893" y="4023122"/>
              <a:ext cx="430054" cy="430054"/>
            </a:xfrm>
            <a:prstGeom prst="roundRect">
              <a:avLst>
                <a:gd name="adj" fmla="val 18667"/>
              </a:avLst>
            </a:prstGeom>
            <a:solidFill>
              <a:srgbClr val="F4D4F7"/>
            </a:solidFill>
            <a:ln w="7620">
              <a:solidFill>
                <a:srgbClr val="DABADD"/>
              </a:solidFill>
              <a:prstDash val="solid"/>
            </a:ln>
          </p:spPr>
        </p:sp>
        <p:sp>
          <p:nvSpPr>
            <p:cNvPr id="39" name="Text 7">
              <a:extLst>
                <a:ext uri="{FF2B5EF4-FFF2-40B4-BE49-F238E27FC236}">
                  <a16:creationId xmlns:a16="http://schemas.microsoft.com/office/drawing/2014/main" id="{B57DF8AB-F454-0337-93A5-FA1AFBFFCBCB}"/>
                </a:ext>
              </a:extLst>
            </p:cNvPr>
            <p:cNvSpPr/>
            <p:nvPr/>
          </p:nvSpPr>
          <p:spPr>
            <a:xfrm>
              <a:off x="809744" y="4103251"/>
              <a:ext cx="148233" cy="269796"/>
            </a:xfrm>
            <a:prstGeom prst="rect">
              <a:avLst/>
            </a:prstGeom>
            <a:noFill/>
            <a:ln/>
          </p:spPr>
          <p:txBody>
            <a:bodyPr wrap="none" rtlCol="0" anchor="t"/>
            <a:lstStyle/>
            <a:p>
              <a:pPr marL="0" indent="0" algn="ctr">
                <a:lnSpc>
                  <a:spcPts val="2125"/>
                </a:lnSpc>
                <a:buNone/>
              </a:pPr>
              <a:endParaRPr lang="en-US" sz="2125" dirty="0"/>
            </a:p>
          </p:txBody>
        </p:sp>
      </p:grpSp>
      <p:grpSp>
        <p:nvGrpSpPr>
          <p:cNvPr id="40" name="!!3">
            <a:extLst>
              <a:ext uri="{FF2B5EF4-FFF2-40B4-BE49-F238E27FC236}">
                <a16:creationId xmlns:a16="http://schemas.microsoft.com/office/drawing/2014/main" id="{78F8DD87-FFC6-6624-D5D5-0FF5F19E632C}"/>
              </a:ext>
            </a:extLst>
          </p:cNvPr>
          <p:cNvGrpSpPr/>
          <p:nvPr/>
        </p:nvGrpSpPr>
        <p:grpSpPr>
          <a:xfrm>
            <a:off x="14132205" y="6685816"/>
            <a:ext cx="288000" cy="288000"/>
            <a:chOff x="668893" y="5130760"/>
            <a:chExt cx="430054" cy="430054"/>
          </a:xfrm>
        </p:grpSpPr>
        <p:sp>
          <p:nvSpPr>
            <p:cNvPr id="41" name="Shape 10">
              <a:extLst>
                <a:ext uri="{FF2B5EF4-FFF2-40B4-BE49-F238E27FC236}">
                  <a16:creationId xmlns:a16="http://schemas.microsoft.com/office/drawing/2014/main" id="{137CB9E1-479A-523D-55CA-8A7719BD0277}"/>
                </a:ext>
              </a:extLst>
            </p:cNvPr>
            <p:cNvSpPr/>
            <p:nvPr/>
          </p:nvSpPr>
          <p:spPr>
            <a:xfrm>
              <a:off x="668893" y="5130760"/>
              <a:ext cx="430054" cy="430054"/>
            </a:xfrm>
            <a:prstGeom prst="roundRect">
              <a:avLst>
                <a:gd name="adj" fmla="val 18667"/>
              </a:avLst>
            </a:prstGeom>
            <a:solidFill>
              <a:srgbClr val="F4D4F7"/>
            </a:solidFill>
            <a:ln w="7620">
              <a:solidFill>
                <a:srgbClr val="DABADD"/>
              </a:solidFill>
              <a:prstDash val="solid"/>
            </a:ln>
          </p:spPr>
        </p:sp>
        <p:sp>
          <p:nvSpPr>
            <p:cNvPr id="42" name="Text 11">
              <a:extLst>
                <a:ext uri="{FF2B5EF4-FFF2-40B4-BE49-F238E27FC236}">
                  <a16:creationId xmlns:a16="http://schemas.microsoft.com/office/drawing/2014/main" id="{55404985-6DB7-C4C8-2918-5D17C061A0E6}"/>
                </a:ext>
              </a:extLst>
            </p:cNvPr>
            <p:cNvSpPr/>
            <p:nvPr/>
          </p:nvSpPr>
          <p:spPr>
            <a:xfrm>
              <a:off x="809744" y="5210889"/>
              <a:ext cx="148233" cy="269796"/>
            </a:xfrm>
            <a:prstGeom prst="rect">
              <a:avLst/>
            </a:prstGeom>
            <a:noFill/>
            <a:ln/>
          </p:spPr>
          <p:txBody>
            <a:bodyPr wrap="none" rtlCol="0" anchor="t"/>
            <a:lstStyle/>
            <a:p>
              <a:pPr marL="0" indent="0" algn="ctr">
                <a:lnSpc>
                  <a:spcPts val="2125"/>
                </a:lnSpc>
                <a:buNone/>
              </a:pPr>
              <a:endParaRPr lang="en-US" sz="2125" dirty="0"/>
            </a:p>
          </p:txBody>
        </p:sp>
      </p:grpSp>
      <p:grpSp>
        <p:nvGrpSpPr>
          <p:cNvPr id="43" name="!!4">
            <a:extLst>
              <a:ext uri="{FF2B5EF4-FFF2-40B4-BE49-F238E27FC236}">
                <a16:creationId xmlns:a16="http://schemas.microsoft.com/office/drawing/2014/main" id="{463E89FC-8BEF-A7B6-AE8F-CA3F1D185DAD}"/>
              </a:ext>
            </a:extLst>
          </p:cNvPr>
          <p:cNvGrpSpPr/>
          <p:nvPr/>
        </p:nvGrpSpPr>
        <p:grpSpPr>
          <a:xfrm>
            <a:off x="14126233" y="7120719"/>
            <a:ext cx="288000" cy="288000"/>
            <a:chOff x="668893" y="6544151"/>
            <a:chExt cx="430054" cy="430054"/>
          </a:xfrm>
        </p:grpSpPr>
        <p:sp>
          <p:nvSpPr>
            <p:cNvPr id="44" name="Shape 14">
              <a:extLst>
                <a:ext uri="{FF2B5EF4-FFF2-40B4-BE49-F238E27FC236}">
                  <a16:creationId xmlns:a16="http://schemas.microsoft.com/office/drawing/2014/main" id="{9EB4F15A-4ADC-1CD0-EC38-A9E90CC44CD2}"/>
                </a:ext>
              </a:extLst>
            </p:cNvPr>
            <p:cNvSpPr/>
            <p:nvPr/>
          </p:nvSpPr>
          <p:spPr>
            <a:xfrm>
              <a:off x="668893" y="6544151"/>
              <a:ext cx="430054" cy="430054"/>
            </a:xfrm>
            <a:prstGeom prst="roundRect">
              <a:avLst>
                <a:gd name="adj" fmla="val 18667"/>
              </a:avLst>
            </a:prstGeom>
            <a:solidFill>
              <a:srgbClr val="F4D4F7"/>
            </a:solidFill>
            <a:ln w="7620">
              <a:solidFill>
                <a:srgbClr val="DABADD"/>
              </a:solidFill>
              <a:prstDash val="solid"/>
            </a:ln>
          </p:spPr>
        </p:sp>
        <p:sp>
          <p:nvSpPr>
            <p:cNvPr id="45" name="Text 15">
              <a:extLst>
                <a:ext uri="{FF2B5EF4-FFF2-40B4-BE49-F238E27FC236}">
                  <a16:creationId xmlns:a16="http://schemas.microsoft.com/office/drawing/2014/main" id="{6578DBEA-97BB-10A4-EAD3-048E763AA6DA}"/>
                </a:ext>
              </a:extLst>
            </p:cNvPr>
            <p:cNvSpPr/>
            <p:nvPr/>
          </p:nvSpPr>
          <p:spPr>
            <a:xfrm>
              <a:off x="809744" y="6624280"/>
              <a:ext cx="148233" cy="269796"/>
            </a:xfrm>
            <a:prstGeom prst="rect">
              <a:avLst/>
            </a:prstGeom>
            <a:noFill/>
            <a:ln/>
          </p:spPr>
          <p:txBody>
            <a:bodyPr wrap="none" rtlCol="0" anchor="t"/>
            <a:lstStyle/>
            <a:p>
              <a:pPr marL="0" indent="0" algn="ctr">
                <a:lnSpc>
                  <a:spcPts val="2125"/>
                </a:lnSpc>
                <a:buNone/>
              </a:pPr>
              <a:endParaRPr lang="en-US" sz="2125" dirty="0"/>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2.95139E-6 6.17284E-8 L -0.95366 -0.01235 " pathEditMode="relative" rAng="0" ptsTypes="AA">
                                      <p:cBhvr>
                                        <p:cTn id="6" dur="1000" fill="hold"/>
                                        <p:tgtEl>
                                          <p:spTgt spid="34"/>
                                        </p:tgtEl>
                                        <p:attrNameLst>
                                          <p:attrName>ppt_x</p:attrName>
                                          <p:attrName>ppt_y</p:attrName>
                                        </p:attrNameLst>
                                      </p:cBhvr>
                                      <p:rCtr x="-47689" y="-617"/>
                                    </p:animMotion>
                                  </p:childTnLst>
                                </p:cTn>
                              </p:par>
                              <p:par>
                                <p:cTn id="7" presetID="35" presetClass="path" presetSubtype="0" accel="50000" decel="50000" fill="hold" nodeType="withEffect">
                                  <p:stCondLst>
                                    <p:cond delay="250"/>
                                  </p:stCondLst>
                                  <p:childTnLst>
                                    <p:animMotion origin="layout" path="M -2.95139E-6 -9.87654E-7 L -0.87489 -9.87654E-7 " pathEditMode="relative" rAng="0" ptsTypes="AA">
                                      <p:cBhvr>
                                        <p:cTn id="8" dur="1000" fill="hold"/>
                                        <p:tgtEl>
                                          <p:spTgt spid="37"/>
                                        </p:tgtEl>
                                        <p:attrNameLst>
                                          <p:attrName>ppt_x</p:attrName>
                                          <p:attrName>ppt_y</p:attrName>
                                        </p:attrNameLst>
                                      </p:cBhvr>
                                      <p:rCtr x="-43750" y="0"/>
                                    </p:animMotion>
                                  </p:childTnLst>
                                </p:cTn>
                              </p:par>
                              <p:par>
                                <p:cTn id="9" presetID="35" presetClass="path" presetSubtype="0" accel="50000" decel="50000" fill="hold" nodeType="withEffect">
                                  <p:stCondLst>
                                    <p:cond delay="250"/>
                                  </p:stCondLst>
                                  <p:childTnLst>
                                    <p:animMotion origin="layout" path="M -2.95139E-6 -1.11111E-6 L -0.60362 -1.11111E-6 " pathEditMode="relative" rAng="0" ptsTypes="AA">
                                      <p:cBhvr>
                                        <p:cTn id="10" dur="1000" fill="hold"/>
                                        <p:tgtEl>
                                          <p:spTgt spid="40"/>
                                        </p:tgtEl>
                                        <p:attrNameLst>
                                          <p:attrName>ppt_x</p:attrName>
                                          <p:attrName>ppt_y</p:attrName>
                                        </p:attrNameLst>
                                      </p:cBhvr>
                                      <p:rCtr x="-30187" y="0"/>
                                    </p:animMotion>
                                  </p:childTnLst>
                                </p:cTn>
                              </p:par>
                              <p:par>
                                <p:cTn id="11" presetID="35" presetClass="path" presetSubtype="0" accel="50000" decel="50000" fill="hold" nodeType="withEffect">
                                  <p:stCondLst>
                                    <p:cond delay="250"/>
                                  </p:stCondLst>
                                  <p:childTnLst>
                                    <p:animMotion origin="layout" path="M 1.07639E-6 3.95062E-6 L -0.33203 3.95062E-6 " pathEditMode="relative" rAng="0" ptsTypes="AA">
                                      <p:cBhvr>
                                        <p:cTn id="12" dur="1000" fill="hold"/>
                                        <p:tgtEl>
                                          <p:spTgt spid="43"/>
                                        </p:tgtEl>
                                        <p:attrNameLst>
                                          <p:attrName>ppt_x</p:attrName>
                                          <p:attrName>ppt_y</p:attrName>
                                        </p:attrNameLst>
                                      </p:cBhvr>
                                      <p:rCtr x="-16602" y="0"/>
                                    </p:animMotion>
                                  </p:childTnLst>
                                </p:cTn>
                              </p:par>
                              <p:par>
                                <p:cTn id="13" presetID="22" presetClass="entr" presetSubtype="8" fill="hold" nodeType="withEffect">
                                  <p:stCondLst>
                                    <p:cond delay="1250"/>
                                  </p:stCondLst>
                                  <p:childTnLst>
                                    <p:set>
                                      <p:cBhvr>
                                        <p:cTn id="14" dur="1" fill="hold">
                                          <p:stCondLst>
                                            <p:cond delay="0"/>
                                          </p:stCondLst>
                                        </p:cTn>
                                        <p:tgtEl>
                                          <p:spTgt spid="46"/>
                                        </p:tgtEl>
                                        <p:attrNameLst>
                                          <p:attrName>style.visibility</p:attrName>
                                        </p:attrNameLst>
                                      </p:cBhvr>
                                      <p:to>
                                        <p:strVal val="visible"/>
                                      </p:to>
                                    </p:set>
                                    <p:animEffect transition="in" filter="wipe(left)">
                                      <p:cBhvr>
                                        <p:cTn id="15" dur="500"/>
                                        <p:tgtEl>
                                          <p:spTgt spid="46"/>
                                        </p:tgtEl>
                                      </p:cBhvr>
                                    </p:animEffect>
                                  </p:childTnLst>
                                </p:cTn>
                              </p:par>
                              <p:par>
                                <p:cTn id="16" presetID="22" presetClass="entr" presetSubtype="8" fill="hold" nodeType="withEffect">
                                  <p:stCondLst>
                                    <p:cond delay="1250"/>
                                  </p:stCondLst>
                                  <p:childTnLst>
                                    <p:set>
                                      <p:cBhvr>
                                        <p:cTn id="17" dur="1" fill="hold">
                                          <p:stCondLst>
                                            <p:cond delay="0"/>
                                          </p:stCondLst>
                                        </p:cTn>
                                        <p:tgtEl>
                                          <p:spTgt spid="47"/>
                                        </p:tgtEl>
                                        <p:attrNameLst>
                                          <p:attrName>style.visibility</p:attrName>
                                        </p:attrNameLst>
                                      </p:cBhvr>
                                      <p:to>
                                        <p:strVal val="visible"/>
                                      </p:to>
                                    </p:set>
                                    <p:animEffect transition="in" filter="wipe(left)">
                                      <p:cBhvr>
                                        <p:cTn id="18" dur="500"/>
                                        <p:tgtEl>
                                          <p:spTgt spid="47"/>
                                        </p:tgtEl>
                                      </p:cBhvr>
                                    </p:animEffect>
                                  </p:childTnLst>
                                </p:cTn>
                              </p:par>
                              <p:par>
                                <p:cTn id="19" presetID="22" presetClass="entr" presetSubtype="8" fill="hold" nodeType="withEffect">
                                  <p:stCondLst>
                                    <p:cond delay="1250"/>
                                  </p:stCondLst>
                                  <p:childTnLst>
                                    <p:set>
                                      <p:cBhvr>
                                        <p:cTn id="20" dur="1" fill="hold">
                                          <p:stCondLst>
                                            <p:cond delay="0"/>
                                          </p:stCondLst>
                                        </p:cTn>
                                        <p:tgtEl>
                                          <p:spTgt spid="48"/>
                                        </p:tgtEl>
                                        <p:attrNameLst>
                                          <p:attrName>style.visibility</p:attrName>
                                        </p:attrNameLst>
                                      </p:cBhvr>
                                      <p:to>
                                        <p:strVal val="visible"/>
                                      </p:to>
                                    </p:set>
                                    <p:animEffect transition="in" filter="wipe(left)">
                                      <p:cBhvr>
                                        <p:cTn id="2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178600"/>
            <a:ext cx="14630400" cy="9408200"/>
          </a:xfrm>
          <a:prstGeom prst="rect">
            <a:avLst/>
          </a:prstGeom>
          <a:solidFill>
            <a:srgbClr val="FFFFFF">
              <a:alpha val="75000"/>
            </a:srgbClr>
          </a:solidFill>
          <a:ln/>
        </p:spPr>
        <p:txBody>
          <a:bodyPr/>
          <a:lstStyle/>
          <a:p>
            <a:endParaRPr lang="en-US"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0" y="-747808"/>
            <a:ext cx="14630400" cy="2160270"/>
          </a:xfrm>
          <a:prstGeom prst="rect">
            <a:avLst/>
          </a:prstGeom>
        </p:spPr>
      </p:pic>
      <p:sp>
        <p:nvSpPr>
          <p:cNvPr id="5" name="!!7"/>
          <p:cNvSpPr/>
          <p:nvPr/>
        </p:nvSpPr>
        <p:spPr>
          <a:xfrm>
            <a:off x="2872621" y="1887640"/>
            <a:ext cx="4066342" cy="508159"/>
          </a:xfrm>
          <a:prstGeom prst="rect">
            <a:avLst/>
          </a:prstGeom>
          <a:noFill/>
          <a:ln/>
        </p:spPr>
        <p:txBody>
          <a:bodyPr wrap="none" rtlCol="0" anchor="t"/>
          <a:lstStyle/>
          <a:p>
            <a:pPr marL="0" indent="0">
              <a:lnSpc>
                <a:spcPts val="4002"/>
              </a:lnSpc>
              <a:buNone/>
            </a:pPr>
            <a:r>
              <a:rPr lang="en-US" sz="3202" b="1" kern="0" spc="-64" dirty="0">
                <a:solidFill>
                  <a:srgbClr val="D75BE2"/>
                </a:solidFill>
                <a:latin typeface="Times New Roman" panose="02020603050405020304" pitchFamily="18" charset="0"/>
                <a:ea typeface="adonis-web" pitchFamily="34" charset="-122"/>
                <a:cs typeface="Times New Roman" panose="02020603050405020304" pitchFamily="18" charset="0"/>
              </a:rPr>
              <a:t>Hướng Phát Triển</a:t>
            </a:r>
            <a:endParaRPr lang="en-US" sz="3202" dirty="0">
              <a:latin typeface="Times New Roman" panose="02020603050405020304" pitchFamily="18" charset="0"/>
              <a:cs typeface="Times New Roman" panose="02020603050405020304" pitchFamily="18" charset="0"/>
            </a:endParaRPr>
          </a:p>
        </p:txBody>
      </p:sp>
      <p:pic>
        <p:nvPicPr>
          <p:cNvPr id="6" name="Image 2" descr="preencoded.png"/>
          <p:cNvPicPr>
            <a:picLocks noChangeAspect="1"/>
          </p:cNvPicPr>
          <p:nvPr/>
        </p:nvPicPr>
        <p:blipFill>
          <a:blip r:embed="rId5"/>
          <a:stretch>
            <a:fillRect/>
          </a:stretch>
        </p:blipFill>
        <p:spPr>
          <a:xfrm>
            <a:off x="2872621" y="2654998"/>
            <a:ext cx="864037" cy="1382554"/>
          </a:xfrm>
          <a:prstGeom prst="rect">
            <a:avLst/>
          </a:prstGeom>
        </p:spPr>
      </p:pic>
      <p:sp>
        <p:nvSpPr>
          <p:cNvPr id="7" name="Text 2"/>
          <p:cNvSpPr/>
          <p:nvPr/>
        </p:nvSpPr>
        <p:spPr>
          <a:xfrm>
            <a:off x="3995857" y="2827758"/>
            <a:ext cx="2033111" cy="254198"/>
          </a:xfrm>
          <a:prstGeom prst="rect">
            <a:avLst/>
          </a:prstGeom>
          <a:noFill/>
          <a:ln/>
        </p:spPr>
        <p:txBody>
          <a:bodyPr wrap="none" rtlCol="0" anchor="t"/>
          <a:lstStyle/>
          <a:p>
            <a:pPr marL="0" indent="0" algn="l">
              <a:lnSpc>
                <a:spcPts val="2001"/>
              </a:lnSpc>
              <a:buNone/>
            </a:pPr>
            <a:r>
              <a:rPr lang="en-US" sz="1601" b="1" kern="0" spc="-32" dirty="0">
                <a:solidFill>
                  <a:srgbClr val="272525"/>
                </a:solidFill>
                <a:latin typeface="Times New Roman" panose="02020603050405020304" pitchFamily="18" charset="0"/>
                <a:ea typeface="adonis-web" pitchFamily="34" charset="-122"/>
                <a:cs typeface="Times New Roman" panose="02020603050405020304" pitchFamily="18" charset="0"/>
              </a:rPr>
              <a:t>Chỉnh Sửa Giao Diện</a:t>
            </a:r>
            <a:endParaRPr lang="en-US" sz="1601" dirty="0">
              <a:latin typeface="Times New Roman" panose="02020603050405020304" pitchFamily="18" charset="0"/>
              <a:cs typeface="Times New Roman" panose="02020603050405020304" pitchFamily="18" charset="0"/>
            </a:endParaRPr>
          </a:p>
        </p:txBody>
      </p:sp>
      <p:sp>
        <p:nvSpPr>
          <p:cNvPr id="8" name="Text 3"/>
          <p:cNvSpPr/>
          <p:nvPr/>
        </p:nvSpPr>
        <p:spPr>
          <a:xfrm>
            <a:off x="3995857" y="3185541"/>
            <a:ext cx="7761803" cy="276582"/>
          </a:xfrm>
          <a:prstGeom prst="rect">
            <a:avLst/>
          </a:prstGeom>
          <a:noFill/>
          <a:ln/>
        </p:spPr>
        <p:txBody>
          <a:bodyPr wrap="none" rtlCol="0" anchor="t"/>
          <a:lstStyle/>
          <a:p>
            <a:pPr marL="0" indent="0" algn="l">
              <a:lnSpc>
                <a:spcPts val="2177"/>
              </a:lnSpc>
              <a:buNone/>
            </a:pPr>
            <a:r>
              <a:rPr lang="en-US" sz="1361" kern="0" spc="-27" dirty="0">
                <a:solidFill>
                  <a:srgbClr val="272525"/>
                </a:solidFill>
                <a:latin typeface="Times New Roman" panose="02020603050405020304" pitchFamily="18" charset="0"/>
                <a:ea typeface="Source Sans Pro" pitchFamily="34" charset="-122"/>
                <a:cs typeface="Times New Roman" panose="02020603050405020304" pitchFamily="18" charset="0"/>
              </a:rPr>
              <a:t>Chỉnh sửa giao diện đẹp mắt, trực quan, tối ưu hóa hiển thị và độ mượt mà của các trang người dùng.</a:t>
            </a:r>
            <a:endParaRPr lang="en-US" sz="1361" dirty="0">
              <a:latin typeface="Times New Roman" panose="02020603050405020304" pitchFamily="18" charset="0"/>
              <a:cs typeface="Times New Roman" panose="02020603050405020304" pitchFamily="18" charset="0"/>
            </a:endParaRPr>
          </a:p>
        </p:txBody>
      </p:sp>
      <p:pic>
        <p:nvPicPr>
          <p:cNvPr id="9" name="Image 3" descr="preencoded.png"/>
          <p:cNvPicPr>
            <a:picLocks noChangeAspect="1"/>
          </p:cNvPicPr>
          <p:nvPr/>
        </p:nvPicPr>
        <p:blipFill>
          <a:blip r:embed="rId6"/>
          <a:stretch>
            <a:fillRect/>
          </a:stretch>
        </p:blipFill>
        <p:spPr>
          <a:xfrm>
            <a:off x="2872621" y="4037552"/>
            <a:ext cx="864037" cy="1382554"/>
          </a:xfrm>
          <a:prstGeom prst="rect">
            <a:avLst/>
          </a:prstGeom>
        </p:spPr>
      </p:pic>
      <p:sp>
        <p:nvSpPr>
          <p:cNvPr id="10" name="Text 4"/>
          <p:cNvSpPr/>
          <p:nvPr/>
        </p:nvSpPr>
        <p:spPr>
          <a:xfrm>
            <a:off x="3995857" y="4210312"/>
            <a:ext cx="2913221" cy="254198"/>
          </a:xfrm>
          <a:prstGeom prst="rect">
            <a:avLst/>
          </a:prstGeom>
          <a:noFill/>
          <a:ln/>
        </p:spPr>
        <p:txBody>
          <a:bodyPr wrap="none" rtlCol="0" anchor="t"/>
          <a:lstStyle/>
          <a:p>
            <a:pPr marL="0" indent="0" algn="l">
              <a:lnSpc>
                <a:spcPts val="2001"/>
              </a:lnSpc>
              <a:buNone/>
            </a:pPr>
            <a:r>
              <a:rPr lang="en-US" sz="1601" b="1" kern="0" spc="-32" dirty="0">
                <a:solidFill>
                  <a:srgbClr val="272525"/>
                </a:solidFill>
                <a:latin typeface="Times New Roman" panose="02020603050405020304" pitchFamily="18" charset="0"/>
                <a:ea typeface="adonis-web" pitchFamily="34" charset="-122"/>
                <a:cs typeface="Times New Roman" panose="02020603050405020304" pitchFamily="18" charset="0"/>
              </a:rPr>
              <a:t>Nâng Cấp Chức Năng Thanh Toán</a:t>
            </a:r>
            <a:endParaRPr lang="en-US" sz="1601" dirty="0">
              <a:latin typeface="Times New Roman" panose="02020603050405020304" pitchFamily="18" charset="0"/>
              <a:cs typeface="Times New Roman" panose="02020603050405020304" pitchFamily="18" charset="0"/>
            </a:endParaRPr>
          </a:p>
        </p:txBody>
      </p:sp>
      <p:sp>
        <p:nvSpPr>
          <p:cNvPr id="11" name="Text 5"/>
          <p:cNvSpPr/>
          <p:nvPr/>
        </p:nvSpPr>
        <p:spPr>
          <a:xfrm>
            <a:off x="3995857" y="4568095"/>
            <a:ext cx="7761803" cy="276582"/>
          </a:xfrm>
          <a:prstGeom prst="rect">
            <a:avLst/>
          </a:prstGeom>
          <a:noFill/>
          <a:ln/>
        </p:spPr>
        <p:txBody>
          <a:bodyPr wrap="none" rtlCol="0" anchor="t"/>
          <a:lstStyle/>
          <a:p>
            <a:pPr marL="0" indent="0" algn="l">
              <a:lnSpc>
                <a:spcPts val="2177"/>
              </a:lnSpc>
              <a:buNone/>
            </a:pPr>
            <a:r>
              <a:rPr lang="en-US" sz="1361" kern="0" spc="-27" dirty="0">
                <a:solidFill>
                  <a:srgbClr val="272525"/>
                </a:solidFill>
                <a:latin typeface="Times New Roman" panose="02020603050405020304" pitchFamily="18" charset="0"/>
                <a:ea typeface="Source Sans Pro" pitchFamily="34" charset="-122"/>
                <a:cs typeface="Times New Roman" panose="02020603050405020304" pitchFamily="18" charset="0"/>
              </a:rPr>
              <a:t>Nâng cấp thêm chức năng thanh toán thông qua ngân hàng, ví điện tử.</a:t>
            </a:r>
            <a:endParaRPr lang="en-US" sz="1361" dirty="0">
              <a:latin typeface="Times New Roman" panose="02020603050405020304" pitchFamily="18" charset="0"/>
              <a:cs typeface="Times New Roman" panose="02020603050405020304" pitchFamily="18" charset="0"/>
            </a:endParaRPr>
          </a:p>
        </p:txBody>
      </p:sp>
      <p:pic>
        <p:nvPicPr>
          <p:cNvPr id="12" name="Image 4" descr="preencoded.png"/>
          <p:cNvPicPr>
            <a:picLocks noChangeAspect="1"/>
          </p:cNvPicPr>
          <p:nvPr/>
        </p:nvPicPr>
        <p:blipFill>
          <a:blip r:embed="rId7"/>
          <a:stretch>
            <a:fillRect/>
          </a:stretch>
        </p:blipFill>
        <p:spPr>
          <a:xfrm>
            <a:off x="2872621" y="5420106"/>
            <a:ext cx="864037" cy="1382554"/>
          </a:xfrm>
          <a:prstGeom prst="rect">
            <a:avLst/>
          </a:prstGeom>
        </p:spPr>
      </p:pic>
      <p:sp>
        <p:nvSpPr>
          <p:cNvPr id="13" name="Text 6"/>
          <p:cNvSpPr/>
          <p:nvPr/>
        </p:nvSpPr>
        <p:spPr>
          <a:xfrm>
            <a:off x="3995857" y="5592865"/>
            <a:ext cx="4650938" cy="254198"/>
          </a:xfrm>
          <a:prstGeom prst="rect">
            <a:avLst/>
          </a:prstGeom>
          <a:noFill/>
          <a:ln/>
        </p:spPr>
        <p:txBody>
          <a:bodyPr wrap="none" rtlCol="0" anchor="t"/>
          <a:lstStyle/>
          <a:p>
            <a:pPr marL="0" indent="0" algn="l">
              <a:lnSpc>
                <a:spcPts val="2001"/>
              </a:lnSpc>
              <a:buNone/>
            </a:pPr>
            <a:r>
              <a:rPr lang="en-US" sz="1601" b="1" kern="0" spc="-32" dirty="0">
                <a:solidFill>
                  <a:srgbClr val="272525"/>
                </a:solidFill>
                <a:latin typeface="Times New Roman" panose="02020603050405020304" pitchFamily="18" charset="0"/>
                <a:ea typeface="adonis-web" pitchFamily="34" charset="-122"/>
                <a:cs typeface="Times New Roman" panose="02020603050405020304" pitchFamily="18" charset="0"/>
              </a:rPr>
              <a:t>Đăng Nhập Website Bằng Tài Khoản Google, Facebook</a:t>
            </a:r>
            <a:endParaRPr lang="en-US" sz="1601" dirty="0">
              <a:latin typeface="Times New Roman" panose="02020603050405020304" pitchFamily="18" charset="0"/>
              <a:cs typeface="Times New Roman" panose="02020603050405020304" pitchFamily="18" charset="0"/>
            </a:endParaRPr>
          </a:p>
        </p:txBody>
      </p:sp>
      <p:sp>
        <p:nvSpPr>
          <p:cNvPr id="14" name="Text 7"/>
          <p:cNvSpPr/>
          <p:nvPr/>
        </p:nvSpPr>
        <p:spPr>
          <a:xfrm>
            <a:off x="3995857" y="5950648"/>
            <a:ext cx="7761803" cy="276582"/>
          </a:xfrm>
          <a:prstGeom prst="rect">
            <a:avLst/>
          </a:prstGeom>
          <a:noFill/>
          <a:ln/>
        </p:spPr>
        <p:txBody>
          <a:bodyPr wrap="none" rtlCol="0" anchor="t"/>
          <a:lstStyle/>
          <a:p>
            <a:pPr marL="0" indent="0" algn="l">
              <a:lnSpc>
                <a:spcPts val="2177"/>
              </a:lnSpc>
              <a:buNone/>
            </a:pPr>
            <a:r>
              <a:rPr lang="en-US" sz="1361" kern="0" spc="-27" dirty="0">
                <a:solidFill>
                  <a:srgbClr val="272525"/>
                </a:solidFill>
                <a:latin typeface="Times New Roman" panose="02020603050405020304" pitchFamily="18" charset="0"/>
                <a:ea typeface="Source Sans Pro" pitchFamily="34" charset="-122"/>
                <a:cs typeface="Times New Roman" panose="02020603050405020304" pitchFamily="18" charset="0"/>
              </a:rPr>
              <a:t>Cho phép người dùng đăng nhập Website bằng tài khoản Google, Facebook.</a:t>
            </a:r>
            <a:endParaRPr lang="en-US" sz="1361" dirty="0">
              <a:latin typeface="Times New Roman" panose="02020603050405020304" pitchFamily="18" charset="0"/>
              <a:cs typeface="Times New Roman" panose="02020603050405020304" pitchFamily="18" charset="0"/>
            </a:endParaRPr>
          </a:p>
        </p:txBody>
      </p:sp>
      <p:pic>
        <p:nvPicPr>
          <p:cNvPr id="15" name="Image 5" descr="preencoded.png"/>
          <p:cNvPicPr>
            <a:picLocks noChangeAspect="1"/>
          </p:cNvPicPr>
          <p:nvPr/>
        </p:nvPicPr>
        <p:blipFill>
          <a:blip r:embed="rId8"/>
          <a:stretch>
            <a:fillRect/>
          </a:stretch>
        </p:blipFill>
        <p:spPr>
          <a:xfrm>
            <a:off x="2872621" y="6802660"/>
            <a:ext cx="864037" cy="1382554"/>
          </a:xfrm>
          <a:prstGeom prst="rect">
            <a:avLst/>
          </a:prstGeom>
        </p:spPr>
      </p:pic>
      <p:sp>
        <p:nvSpPr>
          <p:cNvPr id="16" name="Text 8"/>
          <p:cNvSpPr/>
          <p:nvPr/>
        </p:nvSpPr>
        <p:spPr>
          <a:xfrm>
            <a:off x="3995857" y="6975419"/>
            <a:ext cx="5035391" cy="254198"/>
          </a:xfrm>
          <a:prstGeom prst="rect">
            <a:avLst/>
          </a:prstGeom>
          <a:noFill/>
          <a:ln/>
        </p:spPr>
        <p:txBody>
          <a:bodyPr wrap="none" rtlCol="0" anchor="t"/>
          <a:lstStyle/>
          <a:p>
            <a:pPr marL="0" indent="0" algn="l">
              <a:lnSpc>
                <a:spcPts val="2001"/>
              </a:lnSpc>
              <a:buNone/>
            </a:pPr>
            <a:r>
              <a:rPr lang="en-US" sz="1601" b="1" kern="0" spc="-32" dirty="0">
                <a:solidFill>
                  <a:srgbClr val="272525"/>
                </a:solidFill>
                <a:latin typeface="Times New Roman" panose="02020603050405020304" pitchFamily="18" charset="0"/>
                <a:ea typeface="adonis-web" pitchFamily="34" charset="-122"/>
                <a:cs typeface="Times New Roman" panose="02020603050405020304" pitchFamily="18" charset="0"/>
              </a:rPr>
              <a:t>Xây Dựng Chức Năng Trao Đổi Trực Tiếp Với Khách Hàng</a:t>
            </a:r>
            <a:endParaRPr lang="en-US" sz="1601" dirty="0">
              <a:latin typeface="Times New Roman" panose="02020603050405020304" pitchFamily="18" charset="0"/>
              <a:cs typeface="Times New Roman" panose="02020603050405020304" pitchFamily="18" charset="0"/>
            </a:endParaRPr>
          </a:p>
        </p:txBody>
      </p:sp>
      <p:sp>
        <p:nvSpPr>
          <p:cNvPr id="17" name="Text 9"/>
          <p:cNvSpPr/>
          <p:nvPr/>
        </p:nvSpPr>
        <p:spPr>
          <a:xfrm>
            <a:off x="3995857" y="7333202"/>
            <a:ext cx="7761803" cy="276582"/>
          </a:xfrm>
          <a:prstGeom prst="rect">
            <a:avLst/>
          </a:prstGeom>
          <a:noFill/>
          <a:ln/>
        </p:spPr>
        <p:txBody>
          <a:bodyPr wrap="none" rtlCol="0" anchor="t"/>
          <a:lstStyle/>
          <a:p>
            <a:pPr marL="0" indent="0" algn="l">
              <a:lnSpc>
                <a:spcPts val="2177"/>
              </a:lnSpc>
              <a:buNone/>
            </a:pPr>
            <a:r>
              <a:rPr lang="en-US" sz="1361" kern="0" spc="-27" dirty="0">
                <a:solidFill>
                  <a:srgbClr val="272525"/>
                </a:solidFill>
                <a:latin typeface="Times New Roman" panose="02020603050405020304" pitchFamily="18" charset="0"/>
                <a:ea typeface="Source Sans Pro" pitchFamily="34" charset="-122"/>
                <a:cs typeface="Times New Roman" panose="02020603050405020304" pitchFamily="18" charset="0"/>
              </a:rPr>
              <a:t>Xây dựng và hoàn thiện chức năng trao đổi trực tiếp với khách hàng bằng chatbox.</a:t>
            </a:r>
            <a:endParaRPr lang="en-US" sz="1361" dirty="0">
              <a:latin typeface="Times New Roman" panose="02020603050405020304" pitchFamily="18" charset="0"/>
              <a:cs typeface="Times New Roman" panose="02020603050405020304" pitchFamily="18" charset="0"/>
            </a:endParaRPr>
          </a:p>
        </p:txBody>
      </p:sp>
      <p:grpSp>
        <p:nvGrpSpPr>
          <p:cNvPr id="19" name="!!5">
            <a:extLst>
              <a:ext uri="{FF2B5EF4-FFF2-40B4-BE49-F238E27FC236}">
                <a16:creationId xmlns:a16="http://schemas.microsoft.com/office/drawing/2014/main" id="{AD886EED-49A4-1ED3-24B6-4C4ADFEF04A6}"/>
              </a:ext>
            </a:extLst>
          </p:cNvPr>
          <p:cNvGrpSpPr/>
          <p:nvPr/>
        </p:nvGrpSpPr>
        <p:grpSpPr>
          <a:xfrm>
            <a:off x="13991354" y="7610888"/>
            <a:ext cx="430054" cy="430054"/>
            <a:chOff x="668893" y="2609731"/>
            <a:chExt cx="430054" cy="430054"/>
          </a:xfrm>
        </p:grpSpPr>
        <p:sp>
          <p:nvSpPr>
            <p:cNvPr id="20" name="Shape 2">
              <a:extLst>
                <a:ext uri="{FF2B5EF4-FFF2-40B4-BE49-F238E27FC236}">
                  <a16:creationId xmlns:a16="http://schemas.microsoft.com/office/drawing/2014/main" id="{346DF2F4-470E-C3F5-0AD6-D8170D6A55E0}"/>
                </a:ext>
              </a:extLst>
            </p:cNvPr>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sp>
        <p:sp>
          <p:nvSpPr>
            <p:cNvPr id="21" name="Text 3">
              <a:extLst>
                <a:ext uri="{FF2B5EF4-FFF2-40B4-BE49-F238E27FC236}">
                  <a16:creationId xmlns:a16="http://schemas.microsoft.com/office/drawing/2014/main" id="{73BFFECD-909A-6684-C649-0F8B5FCE5B9E}"/>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r>
                <a:rPr lang="en-US" sz="2125" b="1" kern="0" spc="-42" dirty="0">
                  <a:solidFill>
                    <a:srgbClr val="272525"/>
                  </a:solidFill>
                  <a:latin typeface="Times New Roman" panose="02020603050405020304" pitchFamily="18" charset="0"/>
                  <a:ea typeface="adonis-web" pitchFamily="34" charset="-122"/>
                  <a:cs typeface="Times New Roman" panose="02020603050405020304" pitchFamily="18" charset="0"/>
                </a:rPr>
                <a:t>24</a:t>
              </a:r>
              <a:endParaRPr lang="en-US" sz="2125" dirty="0">
                <a:latin typeface="Times New Roman" panose="02020603050405020304" pitchFamily="18" charset="0"/>
                <a:cs typeface="Times New Roman" panose="02020603050405020304" pitchFamily="18" charset="0"/>
              </a:endParaRPr>
            </a:p>
          </p:txBody>
        </p:sp>
      </p:grpSp>
      <p:grpSp>
        <p:nvGrpSpPr>
          <p:cNvPr id="33" name="!!1">
            <a:extLst>
              <a:ext uri="{FF2B5EF4-FFF2-40B4-BE49-F238E27FC236}">
                <a16:creationId xmlns:a16="http://schemas.microsoft.com/office/drawing/2014/main" id="{6F61DBB0-D3BB-C634-969A-F39F22758B3B}"/>
              </a:ext>
            </a:extLst>
          </p:cNvPr>
          <p:cNvGrpSpPr/>
          <p:nvPr/>
        </p:nvGrpSpPr>
        <p:grpSpPr>
          <a:xfrm>
            <a:off x="2347733" y="3261890"/>
            <a:ext cx="286926" cy="288000"/>
            <a:chOff x="668893" y="2609731"/>
            <a:chExt cx="430054" cy="543331"/>
          </a:xfrm>
        </p:grpSpPr>
        <p:sp>
          <p:nvSpPr>
            <p:cNvPr id="34" name="Shape 2">
              <a:extLst>
                <a:ext uri="{FF2B5EF4-FFF2-40B4-BE49-F238E27FC236}">
                  <a16:creationId xmlns:a16="http://schemas.microsoft.com/office/drawing/2014/main" id="{1C28DE00-8254-F476-225C-830976D6F76B}"/>
                </a:ext>
              </a:extLst>
            </p:cNvPr>
            <p:cNvSpPr/>
            <p:nvPr/>
          </p:nvSpPr>
          <p:spPr>
            <a:xfrm>
              <a:off x="668893" y="2609731"/>
              <a:ext cx="430054" cy="543331"/>
            </a:xfrm>
            <a:prstGeom prst="roundRect">
              <a:avLst>
                <a:gd name="adj" fmla="val 18667"/>
              </a:avLst>
            </a:prstGeom>
            <a:solidFill>
              <a:srgbClr val="F4D4F7"/>
            </a:solidFill>
            <a:ln w="7620">
              <a:solidFill>
                <a:srgbClr val="DABADD"/>
              </a:solidFill>
              <a:prstDash val="solid"/>
            </a:ln>
          </p:spPr>
          <p:txBody>
            <a:bodyPr/>
            <a:lstStyle/>
            <a:p>
              <a:endParaRPr lang="en-US" dirty="0">
                <a:latin typeface="Times New Roman" panose="02020603050405020304" pitchFamily="18" charset="0"/>
                <a:cs typeface="Times New Roman" panose="02020603050405020304" pitchFamily="18" charset="0"/>
              </a:endParaRPr>
            </a:p>
          </p:txBody>
        </p:sp>
        <p:sp>
          <p:nvSpPr>
            <p:cNvPr id="35" name="Text 3">
              <a:extLst>
                <a:ext uri="{FF2B5EF4-FFF2-40B4-BE49-F238E27FC236}">
                  <a16:creationId xmlns:a16="http://schemas.microsoft.com/office/drawing/2014/main" id="{356D22FA-0D5A-BA88-983C-180D882C0054}"/>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36" name="!!2">
            <a:extLst>
              <a:ext uri="{FF2B5EF4-FFF2-40B4-BE49-F238E27FC236}">
                <a16:creationId xmlns:a16="http://schemas.microsoft.com/office/drawing/2014/main" id="{EC58B750-B5E6-3EEF-0B21-CF4C4BDBA5F9}"/>
              </a:ext>
            </a:extLst>
          </p:cNvPr>
          <p:cNvGrpSpPr/>
          <p:nvPr/>
        </p:nvGrpSpPr>
        <p:grpSpPr>
          <a:xfrm>
            <a:off x="2347733" y="4700677"/>
            <a:ext cx="288000" cy="288000"/>
            <a:chOff x="668893" y="4023122"/>
            <a:chExt cx="430054" cy="430054"/>
          </a:xfrm>
        </p:grpSpPr>
        <p:sp>
          <p:nvSpPr>
            <p:cNvPr id="37" name="Shape 6">
              <a:extLst>
                <a:ext uri="{FF2B5EF4-FFF2-40B4-BE49-F238E27FC236}">
                  <a16:creationId xmlns:a16="http://schemas.microsoft.com/office/drawing/2014/main" id="{B4626653-2737-FD0E-25BB-B18BBD1F21C5}"/>
                </a:ext>
              </a:extLst>
            </p:cNvPr>
            <p:cNvSpPr/>
            <p:nvPr/>
          </p:nvSpPr>
          <p:spPr>
            <a:xfrm>
              <a:off x="668893" y="4023122"/>
              <a:ext cx="430054" cy="430054"/>
            </a:xfrm>
            <a:prstGeom prst="roundRect">
              <a:avLst>
                <a:gd name="adj" fmla="val 18667"/>
              </a:avLst>
            </a:prstGeom>
            <a:solidFill>
              <a:srgbClr val="F4D4F7"/>
            </a:solidFill>
            <a:ln w="7620">
              <a:solidFill>
                <a:srgbClr val="DABADD"/>
              </a:solidFill>
              <a:prstDash val="solid"/>
            </a:ln>
          </p:spPr>
        </p:sp>
        <p:sp>
          <p:nvSpPr>
            <p:cNvPr id="38" name="Text 7">
              <a:extLst>
                <a:ext uri="{FF2B5EF4-FFF2-40B4-BE49-F238E27FC236}">
                  <a16:creationId xmlns:a16="http://schemas.microsoft.com/office/drawing/2014/main" id="{66195D70-8009-30E2-4743-466697FDB97F}"/>
                </a:ext>
              </a:extLst>
            </p:cNvPr>
            <p:cNvSpPr/>
            <p:nvPr/>
          </p:nvSpPr>
          <p:spPr>
            <a:xfrm>
              <a:off x="809744" y="4103251"/>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39" name="!!3">
            <a:extLst>
              <a:ext uri="{FF2B5EF4-FFF2-40B4-BE49-F238E27FC236}">
                <a16:creationId xmlns:a16="http://schemas.microsoft.com/office/drawing/2014/main" id="{6FF08701-1859-36FC-8050-227F38EB5044}"/>
              </a:ext>
            </a:extLst>
          </p:cNvPr>
          <p:cNvGrpSpPr/>
          <p:nvPr/>
        </p:nvGrpSpPr>
        <p:grpSpPr>
          <a:xfrm>
            <a:off x="2324656" y="6083230"/>
            <a:ext cx="288000" cy="288000"/>
            <a:chOff x="668893" y="5130760"/>
            <a:chExt cx="430054" cy="430054"/>
          </a:xfrm>
        </p:grpSpPr>
        <p:sp>
          <p:nvSpPr>
            <p:cNvPr id="40" name="Shape 10">
              <a:extLst>
                <a:ext uri="{FF2B5EF4-FFF2-40B4-BE49-F238E27FC236}">
                  <a16:creationId xmlns:a16="http://schemas.microsoft.com/office/drawing/2014/main" id="{AA7C032F-051C-B41C-B0BC-989F4097C582}"/>
                </a:ext>
              </a:extLst>
            </p:cNvPr>
            <p:cNvSpPr/>
            <p:nvPr/>
          </p:nvSpPr>
          <p:spPr>
            <a:xfrm>
              <a:off x="668893" y="5130760"/>
              <a:ext cx="430054" cy="430054"/>
            </a:xfrm>
            <a:prstGeom prst="roundRect">
              <a:avLst>
                <a:gd name="adj" fmla="val 18667"/>
              </a:avLst>
            </a:prstGeom>
            <a:solidFill>
              <a:srgbClr val="F4D4F7"/>
            </a:solidFill>
            <a:ln w="7620">
              <a:solidFill>
                <a:srgbClr val="DABADD"/>
              </a:solidFill>
              <a:prstDash val="solid"/>
            </a:ln>
          </p:spPr>
        </p:sp>
        <p:sp>
          <p:nvSpPr>
            <p:cNvPr id="41" name="Text 11">
              <a:extLst>
                <a:ext uri="{FF2B5EF4-FFF2-40B4-BE49-F238E27FC236}">
                  <a16:creationId xmlns:a16="http://schemas.microsoft.com/office/drawing/2014/main" id="{D8CB22AE-613D-26B9-E5CD-5786A2931B5A}"/>
                </a:ext>
              </a:extLst>
            </p:cNvPr>
            <p:cNvSpPr/>
            <p:nvPr/>
          </p:nvSpPr>
          <p:spPr>
            <a:xfrm>
              <a:off x="809744" y="5210889"/>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42" name="!!4">
            <a:extLst>
              <a:ext uri="{FF2B5EF4-FFF2-40B4-BE49-F238E27FC236}">
                <a16:creationId xmlns:a16="http://schemas.microsoft.com/office/drawing/2014/main" id="{EEEDC2CE-A8DA-068A-C95E-E2F352EBE15E}"/>
              </a:ext>
            </a:extLst>
          </p:cNvPr>
          <p:cNvGrpSpPr/>
          <p:nvPr/>
        </p:nvGrpSpPr>
        <p:grpSpPr>
          <a:xfrm>
            <a:off x="2326745" y="7403017"/>
            <a:ext cx="288000" cy="288000"/>
            <a:chOff x="668893" y="6544151"/>
            <a:chExt cx="430054" cy="430054"/>
          </a:xfrm>
        </p:grpSpPr>
        <p:sp>
          <p:nvSpPr>
            <p:cNvPr id="43" name="Shape 14">
              <a:extLst>
                <a:ext uri="{FF2B5EF4-FFF2-40B4-BE49-F238E27FC236}">
                  <a16:creationId xmlns:a16="http://schemas.microsoft.com/office/drawing/2014/main" id="{4C8E4C13-42B6-1261-4CB3-448DE01D9F94}"/>
                </a:ext>
              </a:extLst>
            </p:cNvPr>
            <p:cNvSpPr/>
            <p:nvPr/>
          </p:nvSpPr>
          <p:spPr>
            <a:xfrm>
              <a:off x="668893" y="6544151"/>
              <a:ext cx="430054" cy="430054"/>
            </a:xfrm>
            <a:prstGeom prst="roundRect">
              <a:avLst>
                <a:gd name="adj" fmla="val 18667"/>
              </a:avLst>
            </a:prstGeom>
            <a:solidFill>
              <a:srgbClr val="F4D4F7"/>
            </a:solidFill>
            <a:ln w="7620">
              <a:solidFill>
                <a:srgbClr val="DABADD"/>
              </a:solidFill>
              <a:prstDash val="solid"/>
            </a:ln>
          </p:spPr>
        </p:sp>
        <p:sp>
          <p:nvSpPr>
            <p:cNvPr id="44" name="Text 15">
              <a:extLst>
                <a:ext uri="{FF2B5EF4-FFF2-40B4-BE49-F238E27FC236}">
                  <a16:creationId xmlns:a16="http://schemas.microsoft.com/office/drawing/2014/main" id="{BFCA7EC6-CBD3-C6DE-FFCF-111ABA29BF0D}"/>
                </a:ext>
              </a:extLst>
            </p:cNvPr>
            <p:cNvSpPr/>
            <p:nvPr/>
          </p:nvSpPr>
          <p:spPr>
            <a:xfrm>
              <a:off x="809744" y="6624280"/>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308610" y="1846540"/>
            <a:ext cx="4869061" cy="4536400"/>
          </a:xfrm>
          <a:prstGeom prst="rect">
            <a:avLst/>
          </a:prstGeom>
        </p:spPr>
      </p:pic>
      <p:sp>
        <p:nvSpPr>
          <p:cNvPr id="6" name="!!7"/>
          <p:cNvSpPr/>
          <p:nvPr/>
        </p:nvSpPr>
        <p:spPr>
          <a:xfrm>
            <a:off x="6350437" y="2974062"/>
            <a:ext cx="5809059" cy="726043"/>
          </a:xfrm>
          <a:prstGeom prst="rect">
            <a:avLst/>
          </a:prstGeom>
          <a:noFill/>
          <a:ln/>
        </p:spPr>
        <p:txBody>
          <a:bodyPr wrap="none" rtlCol="0" anchor="t"/>
          <a:lstStyle/>
          <a:p>
            <a:pPr marL="0" indent="0">
              <a:lnSpc>
                <a:spcPts val="5718"/>
              </a:lnSpc>
              <a:buNone/>
            </a:pPr>
            <a:r>
              <a:rPr lang="en-US" sz="4574" b="1" kern="0" spc="-91" dirty="0">
                <a:solidFill>
                  <a:srgbClr val="D75BE2"/>
                </a:solidFill>
                <a:latin typeface="Times New Roman" panose="02020603050405020304" pitchFamily="18" charset="0"/>
                <a:ea typeface="adonis-web" pitchFamily="34" charset="-122"/>
                <a:cs typeface="Times New Roman" panose="02020603050405020304" pitchFamily="18" charset="0"/>
              </a:rPr>
              <a:t>Kết Luận</a:t>
            </a:r>
            <a:endParaRPr lang="en-US" sz="4574" dirty="0">
              <a:latin typeface="Times New Roman" panose="02020603050405020304" pitchFamily="18" charset="0"/>
              <a:cs typeface="Times New Roman" panose="02020603050405020304" pitchFamily="18" charset="0"/>
            </a:endParaRPr>
          </a:p>
        </p:txBody>
      </p:sp>
      <p:sp>
        <p:nvSpPr>
          <p:cNvPr id="7" name="Text 2"/>
          <p:cNvSpPr/>
          <p:nvPr/>
        </p:nvSpPr>
        <p:spPr>
          <a:xfrm>
            <a:off x="6350437" y="4070390"/>
            <a:ext cx="7415927" cy="1185148"/>
          </a:xfrm>
          <a:prstGeom prst="rect">
            <a:avLst/>
          </a:prstGeom>
          <a:noFill/>
          <a:ln/>
        </p:spPr>
        <p:txBody>
          <a:bodyPr wrap="square" rtlCol="0" anchor="t"/>
          <a:lstStyle/>
          <a:p>
            <a:pPr marL="0" indent="0">
              <a:lnSpc>
                <a:spcPts val="3110"/>
              </a:lnSpc>
              <a:buNone/>
            </a:pPr>
            <a:r>
              <a:rPr lang="en-US" sz="1944" kern="0" spc="-39" dirty="0">
                <a:solidFill>
                  <a:srgbClr val="272525"/>
                </a:solidFill>
                <a:latin typeface="Times New Roman" panose="02020603050405020304" pitchFamily="18" charset="0"/>
                <a:ea typeface="Source Sans Pro" pitchFamily="34" charset="-122"/>
                <a:cs typeface="Times New Roman" panose="02020603050405020304" pitchFamily="18" charset="0"/>
              </a:rPr>
              <a:t>Dự án "Xây dựng hệ thống website bán giày shose" đã hoàn thành với những kết quả khả quan. Tuy nhiên, dự án vẫn còn một số hạn chế cần được khắc phục trong tương lai.</a:t>
            </a:r>
            <a:endParaRPr lang="en-US" sz="1944" dirty="0">
              <a:latin typeface="Times New Roman" panose="02020603050405020304" pitchFamily="18" charset="0"/>
              <a:cs typeface="Times New Roman" panose="02020603050405020304" pitchFamily="18" charset="0"/>
            </a:endParaRPr>
          </a:p>
        </p:txBody>
      </p:sp>
      <p:grpSp>
        <p:nvGrpSpPr>
          <p:cNvPr id="9" name="!!5">
            <a:extLst>
              <a:ext uri="{FF2B5EF4-FFF2-40B4-BE49-F238E27FC236}">
                <a16:creationId xmlns:a16="http://schemas.microsoft.com/office/drawing/2014/main" id="{F9F87F98-9E77-5288-78F5-D76357148F46}"/>
              </a:ext>
            </a:extLst>
          </p:cNvPr>
          <p:cNvGrpSpPr/>
          <p:nvPr/>
        </p:nvGrpSpPr>
        <p:grpSpPr>
          <a:xfrm>
            <a:off x="13991354" y="7610888"/>
            <a:ext cx="430054" cy="430054"/>
            <a:chOff x="668893" y="2609731"/>
            <a:chExt cx="430054" cy="430054"/>
          </a:xfrm>
        </p:grpSpPr>
        <p:sp>
          <p:nvSpPr>
            <p:cNvPr id="10" name="Shape 2">
              <a:extLst>
                <a:ext uri="{FF2B5EF4-FFF2-40B4-BE49-F238E27FC236}">
                  <a16:creationId xmlns:a16="http://schemas.microsoft.com/office/drawing/2014/main" id="{7F4BE99A-971E-67A9-1CE7-8830C9928ADD}"/>
                </a:ext>
              </a:extLst>
            </p:cNvPr>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sp>
        <p:sp>
          <p:nvSpPr>
            <p:cNvPr id="11" name="Text 3">
              <a:extLst>
                <a:ext uri="{FF2B5EF4-FFF2-40B4-BE49-F238E27FC236}">
                  <a16:creationId xmlns:a16="http://schemas.microsoft.com/office/drawing/2014/main" id="{A1F31F56-C66C-FD5C-770C-3C13D39B5CC2}"/>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r>
                <a:rPr lang="en-US" sz="2125" b="1" kern="0" spc="-42" dirty="0">
                  <a:solidFill>
                    <a:srgbClr val="272525"/>
                  </a:solidFill>
                  <a:latin typeface="Times New Roman" panose="02020603050405020304" pitchFamily="18" charset="0"/>
                  <a:ea typeface="adonis-web" pitchFamily="34" charset="-122"/>
                  <a:cs typeface="Times New Roman" panose="02020603050405020304" pitchFamily="18" charset="0"/>
                </a:rPr>
                <a:t>25</a:t>
              </a:r>
              <a:endParaRPr lang="en-US" sz="2125" dirty="0">
                <a:latin typeface="Times New Roman" panose="02020603050405020304" pitchFamily="18" charset="0"/>
                <a:cs typeface="Times New Roman" panose="02020603050405020304" pitchFamily="18" charset="0"/>
              </a:endParaRPr>
            </a:p>
          </p:txBody>
        </p:sp>
      </p:grpSp>
      <p:grpSp>
        <p:nvGrpSpPr>
          <p:cNvPr id="12" name="!!1">
            <a:extLst>
              <a:ext uri="{FF2B5EF4-FFF2-40B4-BE49-F238E27FC236}">
                <a16:creationId xmlns:a16="http://schemas.microsoft.com/office/drawing/2014/main" id="{A7FC3D0E-6348-FE38-C8B3-19E8A7E96A09}"/>
              </a:ext>
            </a:extLst>
          </p:cNvPr>
          <p:cNvGrpSpPr/>
          <p:nvPr/>
        </p:nvGrpSpPr>
        <p:grpSpPr>
          <a:xfrm>
            <a:off x="14095196" y="5862785"/>
            <a:ext cx="286926" cy="288000"/>
            <a:chOff x="668893" y="2609731"/>
            <a:chExt cx="430054" cy="543331"/>
          </a:xfrm>
        </p:grpSpPr>
        <p:sp>
          <p:nvSpPr>
            <p:cNvPr id="13" name="Shape 2">
              <a:extLst>
                <a:ext uri="{FF2B5EF4-FFF2-40B4-BE49-F238E27FC236}">
                  <a16:creationId xmlns:a16="http://schemas.microsoft.com/office/drawing/2014/main" id="{29F695FB-0CCA-8F6D-FEC1-8A3B7E0FAEFD}"/>
                </a:ext>
              </a:extLst>
            </p:cNvPr>
            <p:cNvSpPr/>
            <p:nvPr/>
          </p:nvSpPr>
          <p:spPr>
            <a:xfrm>
              <a:off x="668893" y="2609731"/>
              <a:ext cx="430054" cy="543331"/>
            </a:xfrm>
            <a:prstGeom prst="roundRect">
              <a:avLst>
                <a:gd name="adj" fmla="val 18667"/>
              </a:avLst>
            </a:prstGeom>
            <a:solidFill>
              <a:srgbClr val="F4D4F7"/>
            </a:solidFill>
            <a:ln w="7620">
              <a:solidFill>
                <a:srgbClr val="DABADD"/>
              </a:solidFill>
              <a:prstDash val="solid"/>
            </a:ln>
          </p:spPr>
          <p:txBody>
            <a:bodyPr/>
            <a:lstStyle/>
            <a:p>
              <a:endParaRPr lang="en-US" dirty="0">
                <a:latin typeface="Times New Roman" panose="02020603050405020304" pitchFamily="18" charset="0"/>
                <a:cs typeface="Times New Roman" panose="02020603050405020304" pitchFamily="18" charset="0"/>
              </a:endParaRPr>
            </a:p>
          </p:txBody>
        </p:sp>
        <p:sp>
          <p:nvSpPr>
            <p:cNvPr id="14" name="Text 3">
              <a:extLst>
                <a:ext uri="{FF2B5EF4-FFF2-40B4-BE49-F238E27FC236}">
                  <a16:creationId xmlns:a16="http://schemas.microsoft.com/office/drawing/2014/main" id="{6AE164EB-2BE6-25F3-0768-B995268C60F4}"/>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15" name="!!2">
            <a:extLst>
              <a:ext uri="{FF2B5EF4-FFF2-40B4-BE49-F238E27FC236}">
                <a16:creationId xmlns:a16="http://schemas.microsoft.com/office/drawing/2014/main" id="{AFF7E049-518C-28D5-F520-D7EA0325AFE2}"/>
              </a:ext>
            </a:extLst>
          </p:cNvPr>
          <p:cNvGrpSpPr/>
          <p:nvPr/>
        </p:nvGrpSpPr>
        <p:grpSpPr>
          <a:xfrm>
            <a:off x="14094122" y="6311892"/>
            <a:ext cx="288000" cy="288000"/>
            <a:chOff x="668893" y="4023122"/>
            <a:chExt cx="430054" cy="430054"/>
          </a:xfrm>
        </p:grpSpPr>
        <p:sp>
          <p:nvSpPr>
            <p:cNvPr id="16" name="Shape 6">
              <a:extLst>
                <a:ext uri="{FF2B5EF4-FFF2-40B4-BE49-F238E27FC236}">
                  <a16:creationId xmlns:a16="http://schemas.microsoft.com/office/drawing/2014/main" id="{879F17CB-0D21-1C75-7AAB-47B7B7C7C177}"/>
                </a:ext>
              </a:extLst>
            </p:cNvPr>
            <p:cNvSpPr/>
            <p:nvPr/>
          </p:nvSpPr>
          <p:spPr>
            <a:xfrm>
              <a:off x="668893" y="4023122"/>
              <a:ext cx="430054" cy="430054"/>
            </a:xfrm>
            <a:prstGeom prst="roundRect">
              <a:avLst>
                <a:gd name="adj" fmla="val 18667"/>
              </a:avLst>
            </a:prstGeom>
            <a:solidFill>
              <a:srgbClr val="F4D4F7"/>
            </a:solidFill>
            <a:ln w="7620">
              <a:solidFill>
                <a:srgbClr val="DABADD"/>
              </a:solidFill>
              <a:prstDash val="solid"/>
            </a:ln>
          </p:spPr>
        </p:sp>
        <p:sp>
          <p:nvSpPr>
            <p:cNvPr id="17" name="Text 7">
              <a:extLst>
                <a:ext uri="{FF2B5EF4-FFF2-40B4-BE49-F238E27FC236}">
                  <a16:creationId xmlns:a16="http://schemas.microsoft.com/office/drawing/2014/main" id="{928BD23B-61A9-1F60-0E89-CA79077A8E45}"/>
                </a:ext>
              </a:extLst>
            </p:cNvPr>
            <p:cNvSpPr/>
            <p:nvPr/>
          </p:nvSpPr>
          <p:spPr>
            <a:xfrm>
              <a:off x="809744" y="4103251"/>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18" name="!!3">
            <a:extLst>
              <a:ext uri="{FF2B5EF4-FFF2-40B4-BE49-F238E27FC236}">
                <a16:creationId xmlns:a16="http://schemas.microsoft.com/office/drawing/2014/main" id="{A42160D1-CFD3-62FE-D6CD-E8FAC98BD293}"/>
              </a:ext>
            </a:extLst>
          </p:cNvPr>
          <p:cNvGrpSpPr/>
          <p:nvPr/>
        </p:nvGrpSpPr>
        <p:grpSpPr>
          <a:xfrm>
            <a:off x="14094122" y="6728289"/>
            <a:ext cx="288000" cy="288000"/>
            <a:chOff x="668893" y="5130760"/>
            <a:chExt cx="430054" cy="430054"/>
          </a:xfrm>
        </p:grpSpPr>
        <p:sp>
          <p:nvSpPr>
            <p:cNvPr id="19" name="Shape 10">
              <a:extLst>
                <a:ext uri="{FF2B5EF4-FFF2-40B4-BE49-F238E27FC236}">
                  <a16:creationId xmlns:a16="http://schemas.microsoft.com/office/drawing/2014/main" id="{5F3159F6-2778-826C-1B91-26C7D4EA5FD1}"/>
                </a:ext>
              </a:extLst>
            </p:cNvPr>
            <p:cNvSpPr/>
            <p:nvPr/>
          </p:nvSpPr>
          <p:spPr>
            <a:xfrm>
              <a:off x="668893" y="5130760"/>
              <a:ext cx="430054" cy="430054"/>
            </a:xfrm>
            <a:prstGeom prst="roundRect">
              <a:avLst>
                <a:gd name="adj" fmla="val 18667"/>
              </a:avLst>
            </a:prstGeom>
            <a:solidFill>
              <a:srgbClr val="F4D4F7"/>
            </a:solidFill>
            <a:ln w="7620">
              <a:solidFill>
                <a:srgbClr val="DABADD"/>
              </a:solidFill>
              <a:prstDash val="solid"/>
            </a:ln>
          </p:spPr>
        </p:sp>
        <p:sp>
          <p:nvSpPr>
            <p:cNvPr id="20" name="Text 11">
              <a:extLst>
                <a:ext uri="{FF2B5EF4-FFF2-40B4-BE49-F238E27FC236}">
                  <a16:creationId xmlns:a16="http://schemas.microsoft.com/office/drawing/2014/main" id="{C6743B6D-26C9-819F-9B8C-9D092B6E8C26}"/>
                </a:ext>
              </a:extLst>
            </p:cNvPr>
            <p:cNvSpPr/>
            <p:nvPr/>
          </p:nvSpPr>
          <p:spPr>
            <a:xfrm>
              <a:off x="809744" y="5210889"/>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21" name="!!4">
            <a:extLst>
              <a:ext uri="{FF2B5EF4-FFF2-40B4-BE49-F238E27FC236}">
                <a16:creationId xmlns:a16="http://schemas.microsoft.com/office/drawing/2014/main" id="{E7E2FA8D-C298-34CA-FFA7-5DA6673DB798}"/>
              </a:ext>
            </a:extLst>
          </p:cNvPr>
          <p:cNvGrpSpPr/>
          <p:nvPr/>
        </p:nvGrpSpPr>
        <p:grpSpPr>
          <a:xfrm>
            <a:off x="14088150" y="7163192"/>
            <a:ext cx="288000" cy="288000"/>
            <a:chOff x="668893" y="6544151"/>
            <a:chExt cx="430054" cy="430054"/>
          </a:xfrm>
        </p:grpSpPr>
        <p:sp>
          <p:nvSpPr>
            <p:cNvPr id="22" name="Shape 14">
              <a:extLst>
                <a:ext uri="{FF2B5EF4-FFF2-40B4-BE49-F238E27FC236}">
                  <a16:creationId xmlns:a16="http://schemas.microsoft.com/office/drawing/2014/main" id="{A9B4A5CF-176F-E6DA-3BA2-CD029A5BF1D8}"/>
                </a:ext>
              </a:extLst>
            </p:cNvPr>
            <p:cNvSpPr/>
            <p:nvPr/>
          </p:nvSpPr>
          <p:spPr>
            <a:xfrm>
              <a:off x="668893" y="6544151"/>
              <a:ext cx="430054" cy="430054"/>
            </a:xfrm>
            <a:prstGeom prst="roundRect">
              <a:avLst>
                <a:gd name="adj" fmla="val 18667"/>
              </a:avLst>
            </a:prstGeom>
            <a:solidFill>
              <a:srgbClr val="F4D4F7"/>
            </a:solidFill>
            <a:ln w="7620">
              <a:solidFill>
                <a:srgbClr val="DABADD"/>
              </a:solidFill>
              <a:prstDash val="solid"/>
            </a:ln>
          </p:spPr>
        </p:sp>
        <p:sp>
          <p:nvSpPr>
            <p:cNvPr id="23" name="Text 15">
              <a:extLst>
                <a:ext uri="{FF2B5EF4-FFF2-40B4-BE49-F238E27FC236}">
                  <a16:creationId xmlns:a16="http://schemas.microsoft.com/office/drawing/2014/main" id="{ACB5AA5F-C400-487F-3DBB-F334E6582A2E}"/>
                </a:ext>
              </a:extLst>
            </p:cNvPr>
            <p:cNvSpPr/>
            <p:nvPr/>
          </p:nvSpPr>
          <p:spPr>
            <a:xfrm>
              <a:off x="809744" y="6624280"/>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3086100"/>
          </a:xfrm>
          <a:prstGeom prst="rect">
            <a:avLst/>
          </a:prstGeom>
        </p:spPr>
      </p:pic>
      <p:sp>
        <p:nvSpPr>
          <p:cNvPr id="5" name="!!7"/>
          <p:cNvSpPr/>
          <p:nvPr/>
        </p:nvSpPr>
        <p:spPr>
          <a:xfrm>
            <a:off x="968693" y="4714637"/>
            <a:ext cx="5809059" cy="726043"/>
          </a:xfrm>
          <a:prstGeom prst="rect">
            <a:avLst/>
          </a:prstGeom>
          <a:noFill/>
          <a:ln/>
        </p:spPr>
        <p:txBody>
          <a:bodyPr wrap="none" rtlCol="0" anchor="t"/>
          <a:lstStyle/>
          <a:p>
            <a:pPr marL="0" indent="0">
              <a:lnSpc>
                <a:spcPts val="5718"/>
              </a:lnSpc>
              <a:buNone/>
            </a:pPr>
            <a:r>
              <a:rPr lang="en-US" sz="4574" b="1" kern="0" spc="-91" dirty="0">
                <a:solidFill>
                  <a:srgbClr val="D75BE2"/>
                </a:solidFill>
                <a:latin typeface="Times New Roman" panose="02020603050405020304" pitchFamily="18" charset="0"/>
                <a:ea typeface="adonis-web" pitchFamily="34" charset="-122"/>
                <a:cs typeface="Times New Roman" panose="02020603050405020304" pitchFamily="18" charset="0"/>
              </a:rPr>
              <a:t>Lời Cảm Ơn</a:t>
            </a:r>
            <a:endParaRPr lang="en-US" sz="4574" dirty="0">
              <a:latin typeface="Times New Roman" panose="02020603050405020304" pitchFamily="18" charset="0"/>
              <a:cs typeface="Times New Roman" panose="02020603050405020304" pitchFamily="18" charset="0"/>
            </a:endParaRPr>
          </a:p>
        </p:txBody>
      </p:sp>
      <p:sp>
        <p:nvSpPr>
          <p:cNvPr id="6" name="Text 2"/>
          <p:cNvSpPr/>
          <p:nvPr/>
        </p:nvSpPr>
        <p:spPr>
          <a:xfrm>
            <a:off x="968693" y="5810964"/>
            <a:ext cx="12692896"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Times New Roman" panose="02020603050405020304" pitchFamily="18" charset="0"/>
                <a:ea typeface="Source Sans Pro" pitchFamily="34" charset="-122"/>
                <a:cs typeface="Times New Roman" panose="02020603050405020304" pitchFamily="18" charset="0"/>
              </a:rPr>
              <a:t>Em xin chân thành cảm ơn sự hướng dẫn tận tâm của thầy cô, sự hỗ trợ của gia đình và bạn bè. Em hy vọng dự án này sẽ là bước đệm cho sự phát triển của em trong tương lai.</a:t>
            </a:r>
            <a:endParaRPr lang="en-US" sz="1944" dirty="0">
              <a:latin typeface="Times New Roman" panose="02020603050405020304" pitchFamily="18" charset="0"/>
              <a:cs typeface="Times New Roman" panose="02020603050405020304" pitchFamily="18" charset="0"/>
            </a:endParaRPr>
          </a:p>
        </p:txBody>
      </p:sp>
      <p:grpSp>
        <p:nvGrpSpPr>
          <p:cNvPr id="8" name="!!5">
            <a:extLst>
              <a:ext uri="{FF2B5EF4-FFF2-40B4-BE49-F238E27FC236}">
                <a16:creationId xmlns:a16="http://schemas.microsoft.com/office/drawing/2014/main" id="{18DDCB74-165F-BF06-E5B1-728457B2C47C}"/>
              </a:ext>
            </a:extLst>
          </p:cNvPr>
          <p:cNvGrpSpPr/>
          <p:nvPr/>
        </p:nvGrpSpPr>
        <p:grpSpPr>
          <a:xfrm>
            <a:off x="13991354" y="7610888"/>
            <a:ext cx="430054" cy="430054"/>
            <a:chOff x="668893" y="2609731"/>
            <a:chExt cx="430054" cy="430054"/>
          </a:xfrm>
        </p:grpSpPr>
        <p:sp>
          <p:nvSpPr>
            <p:cNvPr id="9" name="Shape 2">
              <a:extLst>
                <a:ext uri="{FF2B5EF4-FFF2-40B4-BE49-F238E27FC236}">
                  <a16:creationId xmlns:a16="http://schemas.microsoft.com/office/drawing/2014/main" id="{A26C52FF-F9CE-B6EB-03CC-08D8319038A9}"/>
                </a:ext>
              </a:extLst>
            </p:cNvPr>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sp>
        <p:sp>
          <p:nvSpPr>
            <p:cNvPr id="10" name="Text 3">
              <a:extLst>
                <a:ext uri="{FF2B5EF4-FFF2-40B4-BE49-F238E27FC236}">
                  <a16:creationId xmlns:a16="http://schemas.microsoft.com/office/drawing/2014/main" id="{E0FB9180-697B-8758-6867-C71075E0258D}"/>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r>
                <a:rPr lang="en-US" sz="2125" b="1" kern="0" spc="-42" dirty="0">
                  <a:solidFill>
                    <a:srgbClr val="272525"/>
                  </a:solidFill>
                  <a:latin typeface="Times New Roman" panose="02020603050405020304" pitchFamily="18" charset="0"/>
                  <a:ea typeface="adonis-web" pitchFamily="34" charset="-122"/>
                  <a:cs typeface="Times New Roman" panose="02020603050405020304" pitchFamily="18" charset="0"/>
                </a:rPr>
                <a:t>26</a:t>
              </a:r>
              <a:endParaRPr lang="en-US" sz="2125" dirty="0">
                <a:latin typeface="Times New Roman" panose="02020603050405020304" pitchFamily="18" charset="0"/>
                <a:cs typeface="Times New Roman" panose="02020603050405020304" pitchFamily="18" charset="0"/>
              </a:endParaRPr>
            </a:p>
          </p:txBody>
        </p:sp>
      </p:grpSp>
      <p:grpSp>
        <p:nvGrpSpPr>
          <p:cNvPr id="11" name="!!1">
            <a:extLst>
              <a:ext uri="{FF2B5EF4-FFF2-40B4-BE49-F238E27FC236}">
                <a16:creationId xmlns:a16="http://schemas.microsoft.com/office/drawing/2014/main" id="{0DEAE369-FBAE-2B42-052C-2B03DE06B493}"/>
              </a:ext>
            </a:extLst>
          </p:cNvPr>
          <p:cNvGrpSpPr/>
          <p:nvPr/>
        </p:nvGrpSpPr>
        <p:grpSpPr>
          <a:xfrm>
            <a:off x="286001" y="6413419"/>
            <a:ext cx="286926" cy="288000"/>
            <a:chOff x="668893" y="2609731"/>
            <a:chExt cx="430054" cy="543331"/>
          </a:xfrm>
        </p:grpSpPr>
        <p:sp>
          <p:nvSpPr>
            <p:cNvPr id="12" name="Shape 2">
              <a:extLst>
                <a:ext uri="{FF2B5EF4-FFF2-40B4-BE49-F238E27FC236}">
                  <a16:creationId xmlns:a16="http://schemas.microsoft.com/office/drawing/2014/main" id="{0A055FED-51D6-EE6B-78DF-4573C7FA73D2}"/>
                </a:ext>
              </a:extLst>
            </p:cNvPr>
            <p:cNvSpPr/>
            <p:nvPr/>
          </p:nvSpPr>
          <p:spPr>
            <a:xfrm>
              <a:off x="668893" y="2609731"/>
              <a:ext cx="430054" cy="543331"/>
            </a:xfrm>
            <a:prstGeom prst="roundRect">
              <a:avLst>
                <a:gd name="adj" fmla="val 18667"/>
              </a:avLst>
            </a:prstGeom>
            <a:solidFill>
              <a:srgbClr val="F4D4F7"/>
            </a:solidFill>
            <a:ln w="7620">
              <a:solidFill>
                <a:srgbClr val="DABADD"/>
              </a:solidFill>
              <a:prstDash val="solid"/>
            </a:ln>
          </p:spPr>
          <p:txBody>
            <a:bodyPr/>
            <a:lstStyle/>
            <a:p>
              <a:endParaRPr lang="en-US" dirty="0">
                <a:latin typeface="Times New Roman" panose="02020603050405020304" pitchFamily="18" charset="0"/>
                <a:cs typeface="Times New Roman" panose="02020603050405020304" pitchFamily="18" charset="0"/>
              </a:endParaRPr>
            </a:p>
          </p:txBody>
        </p:sp>
        <p:sp>
          <p:nvSpPr>
            <p:cNvPr id="13" name="Text 3">
              <a:extLst>
                <a:ext uri="{FF2B5EF4-FFF2-40B4-BE49-F238E27FC236}">
                  <a16:creationId xmlns:a16="http://schemas.microsoft.com/office/drawing/2014/main" id="{406BA533-1D12-85DB-8BC9-E23631DB6F1E}"/>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14" name="!!2">
            <a:extLst>
              <a:ext uri="{FF2B5EF4-FFF2-40B4-BE49-F238E27FC236}">
                <a16:creationId xmlns:a16="http://schemas.microsoft.com/office/drawing/2014/main" id="{C258B7D6-3BB9-C2C3-2EE6-54C59BC52C9E}"/>
              </a:ext>
            </a:extLst>
          </p:cNvPr>
          <p:cNvGrpSpPr/>
          <p:nvPr/>
        </p:nvGrpSpPr>
        <p:grpSpPr>
          <a:xfrm>
            <a:off x="284927" y="6862526"/>
            <a:ext cx="288000" cy="288000"/>
            <a:chOff x="668893" y="4023122"/>
            <a:chExt cx="430054" cy="430054"/>
          </a:xfrm>
        </p:grpSpPr>
        <p:sp>
          <p:nvSpPr>
            <p:cNvPr id="15" name="Shape 6">
              <a:extLst>
                <a:ext uri="{FF2B5EF4-FFF2-40B4-BE49-F238E27FC236}">
                  <a16:creationId xmlns:a16="http://schemas.microsoft.com/office/drawing/2014/main" id="{ED8FAF24-B726-F9F1-FA64-4E500484E464}"/>
                </a:ext>
              </a:extLst>
            </p:cNvPr>
            <p:cNvSpPr/>
            <p:nvPr/>
          </p:nvSpPr>
          <p:spPr>
            <a:xfrm>
              <a:off x="668893" y="4023122"/>
              <a:ext cx="430054" cy="430054"/>
            </a:xfrm>
            <a:prstGeom prst="roundRect">
              <a:avLst>
                <a:gd name="adj" fmla="val 18667"/>
              </a:avLst>
            </a:prstGeom>
            <a:solidFill>
              <a:srgbClr val="F4D4F7"/>
            </a:solidFill>
            <a:ln w="7620">
              <a:solidFill>
                <a:srgbClr val="DABADD"/>
              </a:solidFill>
              <a:prstDash val="solid"/>
            </a:ln>
          </p:spPr>
        </p:sp>
        <p:sp>
          <p:nvSpPr>
            <p:cNvPr id="16" name="Text 7">
              <a:extLst>
                <a:ext uri="{FF2B5EF4-FFF2-40B4-BE49-F238E27FC236}">
                  <a16:creationId xmlns:a16="http://schemas.microsoft.com/office/drawing/2014/main" id="{4ADF3088-48D5-FB64-92AE-4281C1EDBB5C}"/>
                </a:ext>
              </a:extLst>
            </p:cNvPr>
            <p:cNvSpPr/>
            <p:nvPr/>
          </p:nvSpPr>
          <p:spPr>
            <a:xfrm>
              <a:off x="809744" y="4103251"/>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17" name="!!3">
            <a:extLst>
              <a:ext uri="{FF2B5EF4-FFF2-40B4-BE49-F238E27FC236}">
                <a16:creationId xmlns:a16="http://schemas.microsoft.com/office/drawing/2014/main" id="{452B9FEE-C72B-5274-D62B-2C0FACEF2DF2}"/>
              </a:ext>
            </a:extLst>
          </p:cNvPr>
          <p:cNvGrpSpPr/>
          <p:nvPr/>
        </p:nvGrpSpPr>
        <p:grpSpPr>
          <a:xfrm>
            <a:off x="284927" y="7278923"/>
            <a:ext cx="288000" cy="288000"/>
            <a:chOff x="668893" y="5130760"/>
            <a:chExt cx="430054" cy="430054"/>
          </a:xfrm>
        </p:grpSpPr>
        <p:sp>
          <p:nvSpPr>
            <p:cNvPr id="18" name="Shape 10">
              <a:extLst>
                <a:ext uri="{FF2B5EF4-FFF2-40B4-BE49-F238E27FC236}">
                  <a16:creationId xmlns:a16="http://schemas.microsoft.com/office/drawing/2014/main" id="{A86430E7-7467-4DF0-4E4B-56861048EFC3}"/>
                </a:ext>
              </a:extLst>
            </p:cNvPr>
            <p:cNvSpPr/>
            <p:nvPr/>
          </p:nvSpPr>
          <p:spPr>
            <a:xfrm>
              <a:off x="668893" y="5130760"/>
              <a:ext cx="430054" cy="430054"/>
            </a:xfrm>
            <a:prstGeom prst="roundRect">
              <a:avLst>
                <a:gd name="adj" fmla="val 18667"/>
              </a:avLst>
            </a:prstGeom>
            <a:solidFill>
              <a:srgbClr val="F4D4F7"/>
            </a:solidFill>
            <a:ln w="7620">
              <a:solidFill>
                <a:srgbClr val="DABADD"/>
              </a:solidFill>
              <a:prstDash val="solid"/>
            </a:ln>
          </p:spPr>
        </p:sp>
        <p:sp>
          <p:nvSpPr>
            <p:cNvPr id="19" name="Text 11">
              <a:extLst>
                <a:ext uri="{FF2B5EF4-FFF2-40B4-BE49-F238E27FC236}">
                  <a16:creationId xmlns:a16="http://schemas.microsoft.com/office/drawing/2014/main" id="{AEBBEF89-B28C-3649-A948-FDFE0F0D6103}"/>
                </a:ext>
              </a:extLst>
            </p:cNvPr>
            <p:cNvSpPr/>
            <p:nvPr/>
          </p:nvSpPr>
          <p:spPr>
            <a:xfrm>
              <a:off x="809744" y="5210889"/>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20" name="!!4">
            <a:extLst>
              <a:ext uri="{FF2B5EF4-FFF2-40B4-BE49-F238E27FC236}">
                <a16:creationId xmlns:a16="http://schemas.microsoft.com/office/drawing/2014/main" id="{384F341D-D54A-3C80-E860-28ECCDD17E45}"/>
              </a:ext>
            </a:extLst>
          </p:cNvPr>
          <p:cNvGrpSpPr/>
          <p:nvPr/>
        </p:nvGrpSpPr>
        <p:grpSpPr>
          <a:xfrm>
            <a:off x="278955" y="7713826"/>
            <a:ext cx="288000" cy="288000"/>
            <a:chOff x="668893" y="6544151"/>
            <a:chExt cx="430054" cy="430054"/>
          </a:xfrm>
        </p:grpSpPr>
        <p:sp>
          <p:nvSpPr>
            <p:cNvPr id="21" name="Shape 14">
              <a:extLst>
                <a:ext uri="{FF2B5EF4-FFF2-40B4-BE49-F238E27FC236}">
                  <a16:creationId xmlns:a16="http://schemas.microsoft.com/office/drawing/2014/main" id="{26A83764-2820-4E3E-4F62-CFC3BAA91637}"/>
                </a:ext>
              </a:extLst>
            </p:cNvPr>
            <p:cNvSpPr/>
            <p:nvPr/>
          </p:nvSpPr>
          <p:spPr>
            <a:xfrm>
              <a:off x="668893" y="6544151"/>
              <a:ext cx="430054" cy="430054"/>
            </a:xfrm>
            <a:prstGeom prst="roundRect">
              <a:avLst>
                <a:gd name="adj" fmla="val 18667"/>
              </a:avLst>
            </a:prstGeom>
            <a:solidFill>
              <a:srgbClr val="F4D4F7"/>
            </a:solidFill>
            <a:ln w="7620">
              <a:solidFill>
                <a:srgbClr val="DABADD"/>
              </a:solidFill>
              <a:prstDash val="solid"/>
            </a:ln>
          </p:spPr>
        </p:sp>
        <p:sp>
          <p:nvSpPr>
            <p:cNvPr id="22" name="Text 15">
              <a:extLst>
                <a:ext uri="{FF2B5EF4-FFF2-40B4-BE49-F238E27FC236}">
                  <a16:creationId xmlns:a16="http://schemas.microsoft.com/office/drawing/2014/main" id="{D9C8163E-9787-7B36-F4DD-6261BA864A75}"/>
                </a:ext>
              </a:extLst>
            </p:cNvPr>
            <p:cNvSpPr/>
            <p:nvPr/>
          </p:nvSpPr>
          <p:spPr>
            <a:xfrm>
              <a:off x="809744" y="6624280"/>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308610" y="2491740"/>
            <a:ext cx="4869180" cy="3246120"/>
          </a:xfrm>
          <a:prstGeom prst="rect">
            <a:avLst/>
          </a:prstGeom>
        </p:spPr>
      </p:pic>
      <p:sp>
        <p:nvSpPr>
          <p:cNvPr id="6" name="!!7"/>
          <p:cNvSpPr/>
          <p:nvPr/>
        </p:nvSpPr>
        <p:spPr>
          <a:xfrm>
            <a:off x="6350437" y="3369112"/>
            <a:ext cx="5809059" cy="726043"/>
          </a:xfrm>
          <a:prstGeom prst="rect">
            <a:avLst/>
          </a:prstGeom>
          <a:noFill/>
          <a:ln/>
        </p:spPr>
        <p:txBody>
          <a:bodyPr wrap="none" rtlCol="0" anchor="t"/>
          <a:lstStyle/>
          <a:p>
            <a:pPr marL="0" indent="0">
              <a:lnSpc>
                <a:spcPts val="5718"/>
              </a:lnSpc>
              <a:buNone/>
            </a:pPr>
            <a:r>
              <a:rPr lang="en-US" sz="4574" b="1" kern="0" spc="-91" dirty="0">
                <a:solidFill>
                  <a:srgbClr val="D75BE2"/>
                </a:solidFill>
                <a:latin typeface="Times New Roman" panose="02020603050405020304" pitchFamily="18" charset="0"/>
                <a:ea typeface="adonis-web" pitchFamily="34" charset="-122"/>
                <a:cs typeface="Times New Roman" panose="02020603050405020304" pitchFamily="18" charset="0"/>
              </a:rPr>
              <a:t>Kết Thúc</a:t>
            </a:r>
            <a:endParaRPr lang="en-US" sz="4574" dirty="0">
              <a:latin typeface="Times New Roman" panose="02020603050405020304" pitchFamily="18" charset="0"/>
              <a:cs typeface="Times New Roman" panose="02020603050405020304" pitchFamily="18" charset="0"/>
            </a:endParaRPr>
          </a:p>
        </p:txBody>
      </p:sp>
      <p:sp>
        <p:nvSpPr>
          <p:cNvPr id="7" name="Text 2"/>
          <p:cNvSpPr/>
          <p:nvPr/>
        </p:nvSpPr>
        <p:spPr>
          <a:xfrm>
            <a:off x="6350437" y="4465439"/>
            <a:ext cx="7415927"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Times New Roman" panose="02020603050405020304" pitchFamily="18" charset="0"/>
                <a:ea typeface="Source Sans Pro" pitchFamily="34" charset="-122"/>
                <a:cs typeface="Times New Roman" panose="02020603050405020304" pitchFamily="18" charset="0"/>
              </a:rPr>
              <a:t>Cảm ơn quý vị đã theo dõi bài thuyết trình. Chúc quý vị một ngày tốt đẹp!</a:t>
            </a:r>
            <a:endParaRPr lang="en-US" sz="1944" dirty="0">
              <a:latin typeface="Times New Roman" panose="02020603050405020304" pitchFamily="18" charset="0"/>
              <a:cs typeface="Times New Roman" panose="02020603050405020304" pitchFamily="18" charset="0"/>
            </a:endParaRPr>
          </a:p>
        </p:txBody>
      </p:sp>
      <p:grpSp>
        <p:nvGrpSpPr>
          <p:cNvPr id="9" name="!!5">
            <a:extLst>
              <a:ext uri="{FF2B5EF4-FFF2-40B4-BE49-F238E27FC236}">
                <a16:creationId xmlns:a16="http://schemas.microsoft.com/office/drawing/2014/main" id="{2D8DB7CE-B8AA-3D66-B2D1-52CBE199EC00}"/>
              </a:ext>
            </a:extLst>
          </p:cNvPr>
          <p:cNvGrpSpPr/>
          <p:nvPr/>
        </p:nvGrpSpPr>
        <p:grpSpPr>
          <a:xfrm>
            <a:off x="13991354" y="7610888"/>
            <a:ext cx="430054" cy="430054"/>
            <a:chOff x="668893" y="2609731"/>
            <a:chExt cx="430054" cy="430054"/>
          </a:xfrm>
        </p:grpSpPr>
        <p:sp>
          <p:nvSpPr>
            <p:cNvPr id="10" name="Shape 2">
              <a:extLst>
                <a:ext uri="{FF2B5EF4-FFF2-40B4-BE49-F238E27FC236}">
                  <a16:creationId xmlns:a16="http://schemas.microsoft.com/office/drawing/2014/main" id="{D39C82B0-4C68-C4A9-69DF-AC7B51175957}"/>
                </a:ext>
              </a:extLst>
            </p:cNvPr>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sp>
        <p:sp>
          <p:nvSpPr>
            <p:cNvPr id="11" name="Text 3">
              <a:extLst>
                <a:ext uri="{FF2B5EF4-FFF2-40B4-BE49-F238E27FC236}">
                  <a16:creationId xmlns:a16="http://schemas.microsoft.com/office/drawing/2014/main" id="{4D6E5333-74DC-977A-C117-AD3F13C9526A}"/>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r>
                <a:rPr lang="en-US" sz="2125" b="1" kern="0" spc="-42" dirty="0">
                  <a:solidFill>
                    <a:srgbClr val="272525"/>
                  </a:solidFill>
                  <a:latin typeface="Times New Roman" panose="02020603050405020304" pitchFamily="18" charset="0"/>
                  <a:ea typeface="adonis-web" pitchFamily="34" charset="-122"/>
                  <a:cs typeface="Times New Roman" panose="02020603050405020304" pitchFamily="18" charset="0"/>
                </a:rPr>
                <a:t>27</a:t>
              </a:r>
              <a:endParaRPr lang="en-US" sz="2125" dirty="0">
                <a:latin typeface="Times New Roman" panose="02020603050405020304" pitchFamily="18" charset="0"/>
                <a:cs typeface="Times New Roman" panose="02020603050405020304" pitchFamily="18" charset="0"/>
              </a:endParaRPr>
            </a:p>
          </p:txBody>
        </p:sp>
      </p:grpSp>
      <p:grpSp>
        <p:nvGrpSpPr>
          <p:cNvPr id="12" name="Group 11">
            <a:extLst>
              <a:ext uri="{FF2B5EF4-FFF2-40B4-BE49-F238E27FC236}">
                <a16:creationId xmlns:a16="http://schemas.microsoft.com/office/drawing/2014/main" id="{A34C6C71-A0F0-5974-1B9E-2C6B15CA4F6D}"/>
              </a:ext>
            </a:extLst>
          </p:cNvPr>
          <p:cNvGrpSpPr/>
          <p:nvPr/>
        </p:nvGrpSpPr>
        <p:grpSpPr>
          <a:xfrm>
            <a:off x="286001" y="6413419"/>
            <a:ext cx="286926" cy="288000"/>
            <a:chOff x="668893" y="2609731"/>
            <a:chExt cx="430054" cy="543331"/>
          </a:xfrm>
        </p:grpSpPr>
        <p:sp>
          <p:nvSpPr>
            <p:cNvPr id="13" name="Shape 2">
              <a:extLst>
                <a:ext uri="{FF2B5EF4-FFF2-40B4-BE49-F238E27FC236}">
                  <a16:creationId xmlns:a16="http://schemas.microsoft.com/office/drawing/2014/main" id="{F4018FE4-42A1-B745-CFAA-80F0E786AF1D}"/>
                </a:ext>
              </a:extLst>
            </p:cNvPr>
            <p:cNvSpPr/>
            <p:nvPr/>
          </p:nvSpPr>
          <p:spPr>
            <a:xfrm>
              <a:off x="668893" y="2609731"/>
              <a:ext cx="430054" cy="543331"/>
            </a:xfrm>
            <a:prstGeom prst="roundRect">
              <a:avLst>
                <a:gd name="adj" fmla="val 18667"/>
              </a:avLst>
            </a:prstGeom>
            <a:solidFill>
              <a:srgbClr val="F4D4F7"/>
            </a:solidFill>
            <a:ln w="7620">
              <a:solidFill>
                <a:srgbClr val="DABADD"/>
              </a:solidFill>
              <a:prstDash val="solid"/>
            </a:ln>
          </p:spPr>
          <p:txBody>
            <a:bodyPr/>
            <a:lstStyle/>
            <a:p>
              <a:endParaRPr lang="en-US" dirty="0">
                <a:latin typeface="Times New Roman" panose="02020603050405020304" pitchFamily="18" charset="0"/>
                <a:cs typeface="Times New Roman" panose="02020603050405020304" pitchFamily="18" charset="0"/>
              </a:endParaRPr>
            </a:p>
          </p:txBody>
        </p:sp>
        <p:sp>
          <p:nvSpPr>
            <p:cNvPr id="14" name="Text 3">
              <a:extLst>
                <a:ext uri="{FF2B5EF4-FFF2-40B4-BE49-F238E27FC236}">
                  <a16:creationId xmlns:a16="http://schemas.microsoft.com/office/drawing/2014/main" id="{1DBD9CBC-DEDC-0345-EE8D-2F15C736DC65}"/>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15" name="Group 14">
            <a:extLst>
              <a:ext uri="{FF2B5EF4-FFF2-40B4-BE49-F238E27FC236}">
                <a16:creationId xmlns:a16="http://schemas.microsoft.com/office/drawing/2014/main" id="{B0DE5F75-A60F-3BEE-151B-4D8BD2336A42}"/>
              </a:ext>
            </a:extLst>
          </p:cNvPr>
          <p:cNvGrpSpPr/>
          <p:nvPr/>
        </p:nvGrpSpPr>
        <p:grpSpPr>
          <a:xfrm>
            <a:off x="284927" y="6862526"/>
            <a:ext cx="288000" cy="288000"/>
            <a:chOff x="668893" y="4023122"/>
            <a:chExt cx="430054" cy="430054"/>
          </a:xfrm>
        </p:grpSpPr>
        <p:sp>
          <p:nvSpPr>
            <p:cNvPr id="16" name="Shape 6">
              <a:extLst>
                <a:ext uri="{FF2B5EF4-FFF2-40B4-BE49-F238E27FC236}">
                  <a16:creationId xmlns:a16="http://schemas.microsoft.com/office/drawing/2014/main" id="{42231739-4271-4573-4D22-9885E7C4EC9F}"/>
                </a:ext>
              </a:extLst>
            </p:cNvPr>
            <p:cNvSpPr/>
            <p:nvPr/>
          </p:nvSpPr>
          <p:spPr>
            <a:xfrm>
              <a:off x="668893" y="4023122"/>
              <a:ext cx="430054" cy="430054"/>
            </a:xfrm>
            <a:prstGeom prst="roundRect">
              <a:avLst>
                <a:gd name="adj" fmla="val 18667"/>
              </a:avLst>
            </a:prstGeom>
            <a:solidFill>
              <a:srgbClr val="F4D4F7"/>
            </a:solidFill>
            <a:ln w="7620">
              <a:solidFill>
                <a:srgbClr val="DABADD"/>
              </a:solidFill>
              <a:prstDash val="solid"/>
            </a:ln>
          </p:spPr>
        </p:sp>
        <p:sp>
          <p:nvSpPr>
            <p:cNvPr id="17" name="Text 7">
              <a:extLst>
                <a:ext uri="{FF2B5EF4-FFF2-40B4-BE49-F238E27FC236}">
                  <a16:creationId xmlns:a16="http://schemas.microsoft.com/office/drawing/2014/main" id="{90F7FBFF-0A50-3D56-1A3F-CC5B8E43AA6B}"/>
                </a:ext>
              </a:extLst>
            </p:cNvPr>
            <p:cNvSpPr/>
            <p:nvPr/>
          </p:nvSpPr>
          <p:spPr>
            <a:xfrm>
              <a:off x="809744" y="4103251"/>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18" name="Group 17">
            <a:extLst>
              <a:ext uri="{FF2B5EF4-FFF2-40B4-BE49-F238E27FC236}">
                <a16:creationId xmlns:a16="http://schemas.microsoft.com/office/drawing/2014/main" id="{1D8E2F6A-82AB-EC92-69F1-FEA05F1AA552}"/>
              </a:ext>
            </a:extLst>
          </p:cNvPr>
          <p:cNvGrpSpPr/>
          <p:nvPr/>
        </p:nvGrpSpPr>
        <p:grpSpPr>
          <a:xfrm>
            <a:off x="284927" y="7278923"/>
            <a:ext cx="288000" cy="288000"/>
            <a:chOff x="668893" y="5130760"/>
            <a:chExt cx="430054" cy="430054"/>
          </a:xfrm>
        </p:grpSpPr>
        <p:sp>
          <p:nvSpPr>
            <p:cNvPr id="19" name="Shape 10">
              <a:extLst>
                <a:ext uri="{FF2B5EF4-FFF2-40B4-BE49-F238E27FC236}">
                  <a16:creationId xmlns:a16="http://schemas.microsoft.com/office/drawing/2014/main" id="{441EBB70-2FED-752A-0E55-A4A09C3A1566}"/>
                </a:ext>
              </a:extLst>
            </p:cNvPr>
            <p:cNvSpPr/>
            <p:nvPr/>
          </p:nvSpPr>
          <p:spPr>
            <a:xfrm>
              <a:off x="668893" y="5130760"/>
              <a:ext cx="430054" cy="430054"/>
            </a:xfrm>
            <a:prstGeom prst="roundRect">
              <a:avLst>
                <a:gd name="adj" fmla="val 18667"/>
              </a:avLst>
            </a:prstGeom>
            <a:solidFill>
              <a:srgbClr val="F4D4F7"/>
            </a:solidFill>
            <a:ln w="7620">
              <a:solidFill>
                <a:srgbClr val="DABADD"/>
              </a:solidFill>
              <a:prstDash val="solid"/>
            </a:ln>
          </p:spPr>
        </p:sp>
        <p:sp>
          <p:nvSpPr>
            <p:cNvPr id="20" name="Text 11">
              <a:extLst>
                <a:ext uri="{FF2B5EF4-FFF2-40B4-BE49-F238E27FC236}">
                  <a16:creationId xmlns:a16="http://schemas.microsoft.com/office/drawing/2014/main" id="{E196C514-74B3-4E43-FAC8-FECDAE723BBE}"/>
                </a:ext>
              </a:extLst>
            </p:cNvPr>
            <p:cNvSpPr/>
            <p:nvPr/>
          </p:nvSpPr>
          <p:spPr>
            <a:xfrm>
              <a:off x="809744" y="5210889"/>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9AB3C8D8-550F-2544-1DED-87C074A5C0BD}"/>
              </a:ext>
            </a:extLst>
          </p:cNvPr>
          <p:cNvGrpSpPr/>
          <p:nvPr/>
        </p:nvGrpSpPr>
        <p:grpSpPr>
          <a:xfrm>
            <a:off x="278955" y="7713826"/>
            <a:ext cx="288000" cy="288000"/>
            <a:chOff x="668893" y="6544151"/>
            <a:chExt cx="430054" cy="430054"/>
          </a:xfrm>
        </p:grpSpPr>
        <p:sp>
          <p:nvSpPr>
            <p:cNvPr id="22" name="Shape 14">
              <a:extLst>
                <a:ext uri="{FF2B5EF4-FFF2-40B4-BE49-F238E27FC236}">
                  <a16:creationId xmlns:a16="http://schemas.microsoft.com/office/drawing/2014/main" id="{FBCD01EA-6118-E74B-1EB7-475300A102CF}"/>
                </a:ext>
              </a:extLst>
            </p:cNvPr>
            <p:cNvSpPr/>
            <p:nvPr/>
          </p:nvSpPr>
          <p:spPr>
            <a:xfrm>
              <a:off x="668893" y="6544151"/>
              <a:ext cx="430054" cy="430054"/>
            </a:xfrm>
            <a:prstGeom prst="roundRect">
              <a:avLst>
                <a:gd name="adj" fmla="val 18667"/>
              </a:avLst>
            </a:prstGeom>
            <a:solidFill>
              <a:srgbClr val="F4D4F7"/>
            </a:solidFill>
            <a:ln w="7620">
              <a:solidFill>
                <a:srgbClr val="DABADD"/>
              </a:solidFill>
              <a:prstDash val="solid"/>
            </a:ln>
          </p:spPr>
        </p:sp>
        <p:sp>
          <p:nvSpPr>
            <p:cNvPr id="23" name="Text 15">
              <a:extLst>
                <a:ext uri="{FF2B5EF4-FFF2-40B4-BE49-F238E27FC236}">
                  <a16:creationId xmlns:a16="http://schemas.microsoft.com/office/drawing/2014/main" id="{F070A9D3-62DA-AF69-59E5-2C4ABAAAC5D2}"/>
                </a:ext>
              </a:extLst>
            </p:cNvPr>
            <p:cNvSpPr/>
            <p:nvPr/>
          </p:nvSpPr>
          <p:spPr>
            <a:xfrm>
              <a:off x="809744" y="6624280"/>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7218"/>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2745343"/>
            <a:ext cx="4869180" cy="2738914"/>
          </a:xfrm>
          <a:prstGeom prst="rect">
            <a:avLst/>
          </a:prstGeom>
        </p:spPr>
      </p:pic>
      <p:sp>
        <p:nvSpPr>
          <p:cNvPr id="6" name="!!7"/>
          <p:cNvSpPr/>
          <p:nvPr/>
        </p:nvSpPr>
        <p:spPr>
          <a:xfrm>
            <a:off x="864037" y="2481262"/>
            <a:ext cx="7415927" cy="1002030"/>
          </a:xfrm>
          <a:prstGeom prst="rect">
            <a:avLst/>
          </a:prstGeom>
          <a:noFill/>
          <a:ln/>
        </p:spPr>
        <p:txBody>
          <a:bodyPr wrap="none" rtlCol="0" anchor="t"/>
          <a:lstStyle/>
          <a:p>
            <a:pPr marL="0" indent="0">
              <a:lnSpc>
                <a:spcPts val="7890"/>
              </a:lnSpc>
              <a:buNone/>
            </a:pPr>
            <a:r>
              <a:rPr lang="en-US" sz="6312" b="1" kern="0" spc="-126" dirty="0">
                <a:solidFill>
                  <a:srgbClr val="D75BE2"/>
                </a:solidFill>
                <a:latin typeface="Times New Roman" panose="02020603050405020304" pitchFamily="18" charset="0"/>
                <a:ea typeface="adonis-web" pitchFamily="34" charset="-122"/>
                <a:cs typeface="Times New Roman" panose="02020603050405020304" pitchFamily="18" charset="0"/>
              </a:rPr>
              <a:t>Lời Nói Đầu</a:t>
            </a:r>
            <a:endParaRPr lang="en-US" sz="6312" dirty="0">
              <a:latin typeface="Times New Roman" panose="02020603050405020304" pitchFamily="18" charset="0"/>
              <a:cs typeface="Times New Roman" panose="02020603050405020304" pitchFamily="18" charset="0"/>
            </a:endParaRPr>
          </a:p>
        </p:txBody>
      </p:sp>
      <p:sp>
        <p:nvSpPr>
          <p:cNvPr id="7" name="Text 2"/>
          <p:cNvSpPr/>
          <p:nvPr/>
        </p:nvSpPr>
        <p:spPr>
          <a:xfrm>
            <a:off x="864037" y="3853576"/>
            <a:ext cx="7415927" cy="2651395"/>
          </a:xfrm>
          <a:prstGeom prst="rect">
            <a:avLst/>
          </a:prstGeom>
          <a:noFill/>
          <a:ln/>
        </p:spPr>
        <p:txBody>
          <a:bodyPr wrap="square" rtlCol="0" anchor="t"/>
          <a:lstStyle/>
          <a:p>
            <a:pPr marL="0" indent="0" algn="just">
              <a:lnSpc>
                <a:spcPts val="3110"/>
              </a:lnSpc>
              <a:buNone/>
            </a:pPr>
            <a:r>
              <a:rPr lang="vi-VN" sz="1944" kern="0" spc="-39" dirty="0">
                <a:solidFill>
                  <a:srgbClr val="272525"/>
                </a:solidFill>
                <a:latin typeface="Times New Roman" panose="02020603050405020304" pitchFamily="18" charset="0"/>
                <a:ea typeface="Source Sans Pro" pitchFamily="34" charset="-122"/>
                <a:cs typeface="Times New Roman" panose="02020603050405020304" pitchFamily="18" charset="0"/>
              </a:rPr>
              <a:t>Chúng em cảm ơn Thầy Cô, gia đình và bạn bè đã hỗ trợ trong suốt thời gian học tập. Đặc biệt, em cảm ơn Thầy đã tận tâm hướng dẫn, truyền đam mê cho môn "Lập trình Java nâng cao". Dù đã cố gắng, đồ án “Xây dựng hệ thống website bán giày shose” vẫn còn nhiều thiếu sót. Em mong nhận được góp ý để hoàn thiện hơn. Cuối cùng, chúc các Thầy trong Khoa Công Nghệ Thông Tin sức khỏe và thành công trong sự nghiệp.</a:t>
            </a:r>
            <a:endParaRPr lang="en-US" sz="1944" dirty="0">
              <a:latin typeface="Times New Roman" panose="02020603050405020304" pitchFamily="18" charset="0"/>
              <a:cs typeface="Times New Roman" panose="02020603050405020304" pitchFamily="18" charset="0"/>
            </a:endParaRPr>
          </a:p>
        </p:txBody>
      </p:sp>
      <p:grpSp>
        <p:nvGrpSpPr>
          <p:cNvPr id="10" name="!!5">
            <a:extLst>
              <a:ext uri="{FF2B5EF4-FFF2-40B4-BE49-F238E27FC236}">
                <a16:creationId xmlns:a16="http://schemas.microsoft.com/office/drawing/2014/main" id="{876BD8F7-8EBE-F093-E181-C7420DEC2549}"/>
              </a:ext>
            </a:extLst>
          </p:cNvPr>
          <p:cNvGrpSpPr/>
          <p:nvPr/>
        </p:nvGrpSpPr>
        <p:grpSpPr>
          <a:xfrm>
            <a:off x="13991354" y="7610888"/>
            <a:ext cx="430054" cy="430054"/>
            <a:chOff x="668893" y="2609731"/>
            <a:chExt cx="430054" cy="430054"/>
          </a:xfrm>
        </p:grpSpPr>
        <p:sp>
          <p:nvSpPr>
            <p:cNvPr id="11" name="Shape 2">
              <a:extLst>
                <a:ext uri="{FF2B5EF4-FFF2-40B4-BE49-F238E27FC236}">
                  <a16:creationId xmlns:a16="http://schemas.microsoft.com/office/drawing/2014/main" id="{BDC97B3D-4C19-412D-7E9C-E3E32E5E4EBF}"/>
                </a:ext>
              </a:extLst>
            </p:cNvPr>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sp>
        <p:sp>
          <p:nvSpPr>
            <p:cNvPr id="12" name="Text 3">
              <a:extLst>
                <a:ext uri="{FF2B5EF4-FFF2-40B4-BE49-F238E27FC236}">
                  <a16:creationId xmlns:a16="http://schemas.microsoft.com/office/drawing/2014/main" id="{8C2AD98F-85C1-D36A-E372-A591FD879738}"/>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r>
                <a:rPr lang="en-US" sz="2125" b="1" kern="0" spc="-42" dirty="0">
                  <a:solidFill>
                    <a:srgbClr val="272525"/>
                  </a:solidFill>
                  <a:latin typeface="Times New Roman" panose="02020603050405020304" pitchFamily="18" charset="0"/>
                  <a:ea typeface="adonis-web" pitchFamily="34" charset="-122"/>
                  <a:cs typeface="Times New Roman" panose="02020603050405020304" pitchFamily="18" charset="0"/>
                </a:rPr>
                <a:t>2</a:t>
              </a:r>
              <a:endParaRPr lang="en-US" sz="2125" dirty="0">
                <a:latin typeface="Times New Roman" panose="02020603050405020304" pitchFamily="18" charset="0"/>
                <a:cs typeface="Times New Roman" panose="02020603050405020304" pitchFamily="18" charset="0"/>
              </a:endParaRPr>
            </a:p>
          </p:txBody>
        </p:sp>
      </p:grpSp>
      <p:grpSp>
        <p:nvGrpSpPr>
          <p:cNvPr id="25" name="!!1">
            <a:extLst>
              <a:ext uri="{FF2B5EF4-FFF2-40B4-BE49-F238E27FC236}">
                <a16:creationId xmlns:a16="http://schemas.microsoft.com/office/drawing/2014/main" id="{BC0F663A-04D6-AE32-8035-A9158121A7F3}"/>
              </a:ext>
            </a:extLst>
          </p:cNvPr>
          <p:cNvGrpSpPr/>
          <p:nvPr/>
        </p:nvGrpSpPr>
        <p:grpSpPr>
          <a:xfrm>
            <a:off x="286001" y="6413419"/>
            <a:ext cx="286926" cy="288000"/>
            <a:chOff x="668893" y="2609731"/>
            <a:chExt cx="430054" cy="543331"/>
          </a:xfrm>
        </p:grpSpPr>
        <p:sp>
          <p:nvSpPr>
            <p:cNvPr id="26" name="Shape 2">
              <a:extLst>
                <a:ext uri="{FF2B5EF4-FFF2-40B4-BE49-F238E27FC236}">
                  <a16:creationId xmlns:a16="http://schemas.microsoft.com/office/drawing/2014/main" id="{FA8C226A-2CC8-BA33-4903-FBDD5ACE1075}"/>
                </a:ext>
              </a:extLst>
            </p:cNvPr>
            <p:cNvSpPr/>
            <p:nvPr/>
          </p:nvSpPr>
          <p:spPr>
            <a:xfrm>
              <a:off x="668893" y="2609731"/>
              <a:ext cx="430054" cy="543331"/>
            </a:xfrm>
            <a:prstGeom prst="roundRect">
              <a:avLst>
                <a:gd name="adj" fmla="val 18667"/>
              </a:avLst>
            </a:prstGeom>
            <a:solidFill>
              <a:srgbClr val="F4D4F7"/>
            </a:solidFill>
            <a:ln w="7620">
              <a:solidFill>
                <a:srgbClr val="DABADD"/>
              </a:solidFill>
              <a:prstDash val="solid"/>
            </a:ln>
          </p:spPr>
          <p:txBody>
            <a:bodyPr/>
            <a:lstStyle/>
            <a:p>
              <a:endParaRPr lang="en-US" dirty="0">
                <a:latin typeface="Times New Roman" panose="02020603050405020304" pitchFamily="18" charset="0"/>
                <a:cs typeface="Times New Roman" panose="02020603050405020304" pitchFamily="18" charset="0"/>
              </a:endParaRPr>
            </a:p>
          </p:txBody>
        </p:sp>
        <p:sp>
          <p:nvSpPr>
            <p:cNvPr id="27" name="Text 3">
              <a:extLst>
                <a:ext uri="{FF2B5EF4-FFF2-40B4-BE49-F238E27FC236}">
                  <a16:creationId xmlns:a16="http://schemas.microsoft.com/office/drawing/2014/main" id="{50B6AB84-5F55-0044-1933-AEAADCB19A56}"/>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28" name="!!2">
            <a:extLst>
              <a:ext uri="{FF2B5EF4-FFF2-40B4-BE49-F238E27FC236}">
                <a16:creationId xmlns:a16="http://schemas.microsoft.com/office/drawing/2014/main" id="{E8430D15-32CB-FC47-2B3A-B92E4A49E2AA}"/>
              </a:ext>
            </a:extLst>
          </p:cNvPr>
          <p:cNvGrpSpPr/>
          <p:nvPr/>
        </p:nvGrpSpPr>
        <p:grpSpPr>
          <a:xfrm>
            <a:off x="284927" y="6862526"/>
            <a:ext cx="288000" cy="288000"/>
            <a:chOff x="668893" y="4023122"/>
            <a:chExt cx="430054" cy="430054"/>
          </a:xfrm>
        </p:grpSpPr>
        <p:sp>
          <p:nvSpPr>
            <p:cNvPr id="29" name="Shape 6">
              <a:extLst>
                <a:ext uri="{FF2B5EF4-FFF2-40B4-BE49-F238E27FC236}">
                  <a16:creationId xmlns:a16="http://schemas.microsoft.com/office/drawing/2014/main" id="{09CCFE39-E023-537D-5863-E178452C0D8E}"/>
                </a:ext>
              </a:extLst>
            </p:cNvPr>
            <p:cNvSpPr/>
            <p:nvPr/>
          </p:nvSpPr>
          <p:spPr>
            <a:xfrm>
              <a:off x="668893" y="4023122"/>
              <a:ext cx="430054" cy="430054"/>
            </a:xfrm>
            <a:prstGeom prst="roundRect">
              <a:avLst>
                <a:gd name="adj" fmla="val 18667"/>
              </a:avLst>
            </a:prstGeom>
            <a:solidFill>
              <a:srgbClr val="F4D4F7"/>
            </a:solidFill>
            <a:ln w="7620">
              <a:solidFill>
                <a:srgbClr val="DABADD"/>
              </a:solidFill>
              <a:prstDash val="solid"/>
            </a:ln>
          </p:spPr>
        </p:sp>
        <p:sp>
          <p:nvSpPr>
            <p:cNvPr id="30" name="Text 7">
              <a:extLst>
                <a:ext uri="{FF2B5EF4-FFF2-40B4-BE49-F238E27FC236}">
                  <a16:creationId xmlns:a16="http://schemas.microsoft.com/office/drawing/2014/main" id="{FA43B3B5-C0C3-5BA1-2264-49821179E315}"/>
                </a:ext>
              </a:extLst>
            </p:cNvPr>
            <p:cNvSpPr/>
            <p:nvPr/>
          </p:nvSpPr>
          <p:spPr>
            <a:xfrm>
              <a:off x="809744" y="4103251"/>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31" name="!!3">
            <a:extLst>
              <a:ext uri="{FF2B5EF4-FFF2-40B4-BE49-F238E27FC236}">
                <a16:creationId xmlns:a16="http://schemas.microsoft.com/office/drawing/2014/main" id="{076E8DD4-F479-616E-7625-2538BAF9D3F7}"/>
              </a:ext>
            </a:extLst>
          </p:cNvPr>
          <p:cNvGrpSpPr/>
          <p:nvPr/>
        </p:nvGrpSpPr>
        <p:grpSpPr>
          <a:xfrm>
            <a:off x="284927" y="7278923"/>
            <a:ext cx="288000" cy="288000"/>
            <a:chOff x="668893" y="5130760"/>
            <a:chExt cx="430054" cy="430054"/>
          </a:xfrm>
        </p:grpSpPr>
        <p:sp>
          <p:nvSpPr>
            <p:cNvPr id="32" name="Shape 10">
              <a:extLst>
                <a:ext uri="{FF2B5EF4-FFF2-40B4-BE49-F238E27FC236}">
                  <a16:creationId xmlns:a16="http://schemas.microsoft.com/office/drawing/2014/main" id="{9866860E-3CE4-AFFB-84F7-CF351664E16D}"/>
                </a:ext>
              </a:extLst>
            </p:cNvPr>
            <p:cNvSpPr/>
            <p:nvPr/>
          </p:nvSpPr>
          <p:spPr>
            <a:xfrm>
              <a:off x="668893" y="5130760"/>
              <a:ext cx="430054" cy="430054"/>
            </a:xfrm>
            <a:prstGeom prst="roundRect">
              <a:avLst>
                <a:gd name="adj" fmla="val 18667"/>
              </a:avLst>
            </a:prstGeom>
            <a:solidFill>
              <a:srgbClr val="F4D4F7"/>
            </a:solidFill>
            <a:ln w="7620">
              <a:solidFill>
                <a:srgbClr val="DABADD"/>
              </a:solidFill>
              <a:prstDash val="solid"/>
            </a:ln>
          </p:spPr>
        </p:sp>
        <p:sp>
          <p:nvSpPr>
            <p:cNvPr id="33" name="Text 11">
              <a:extLst>
                <a:ext uri="{FF2B5EF4-FFF2-40B4-BE49-F238E27FC236}">
                  <a16:creationId xmlns:a16="http://schemas.microsoft.com/office/drawing/2014/main" id="{9CC9E1B5-8DD9-12E2-3607-0388B7E216DD}"/>
                </a:ext>
              </a:extLst>
            </p:cNvPr>
            <p:cNvSpPr/>
            <p:nvPr/>
          </p:nvSpPr>
          <p:spPr>
            <a:xfrm>
              <a:off x="809744" y="5210889"/>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34" name="!!4">
            <a:extLst>
              <a:ext uri="{FF2B5EF4-FFF2-40B4-BE49-F238E27FC236}">
                <a16:creationId xmlns:a16="http://schemas.microsoft.com/office/drawing/2014/main" id="{1F307620-7CD5-379E-D26E-04905DFE5A1C}"/>
              </a:ext>
            </a:extLst>
          </p:cNvPr>
          <p:cNvGrpSpPr/>
          <p:nvPr/>
        </p:nvGrpSpPr>
        <p:grpSpPr>
          <a:xfrm>
            <a:off x="278955" y="7713826"/>
            <a:ext cx="288000" cy="288000"/>
            <a:chOff x="668893" y="6544151"/>
            <a:chExt cx="430054" cy="430054"/>
          </a:xfrm>
        </p:grpSpPr>
        <p:sp>
          <p:nvSpPr>
            <p:cNvPr id="35" name="Shape 14">
              <a:extLst>
                <a:ext uri="{FF2B5EF4-FFF2-40B4-BE49-F238E27FC236}">
                  <a16:creationId xmlns:a16="http://schemas.microsoft.com/office/drawing/2014/main" id="{74257A0F-09CE-CFB2-C339-23A2415DF496}"/>
                </a:ext>
              </a:extLst>
            </p:cNvPr>
            <p:cNvSpPr/>
            <p:nvPr/>
          </p:nvSpPr>
          <p:spPr>
            <a:xfrm>
              <a:off x="668893" y="6544151"/>
              <a:ext cx="430054" cy="430054"/>
            </a:xfrm>
            <a:prstGeom prst="roundRect">
              <a:avLst>
                <a:gd name="adj" fmla="val 18667"/>
              </a:avLst>
            </a:prstGeom>
            <a:solidFill>
              <a:srgbClr val="F4D4F7"/>
            </a:solidFill>
            <a:ln w="7620">
              <a:solidFill>
                <a:srgbClr val="DABADD"/>
              </a:solidFill>
              <a:prstDash val="solid"/>
            </a:ln>
          </p:spPr>
        </p:sp>
        <p:sp>
          <p:nvSpPr>
            <p:cNvPr id="36" name="Text 15">
              <a:extLst>
                <a:ext uri="{FF2B5EF4-FFF2-40B4-BE49-F238E27FC236}">
                  <a16:creationId xmlns:a16="http://schemas.microsoft.com/office/drawing/2014/main" id="{FC1F5B62-CA1F-2B5F-34C3-298CF25AA1A7}"/>
                </a:ext>
              </a:extLst>
            </p:cNvPr>
            <p:cNvSpPr/>
            <p:nvPr/>
          </p:nvSpPr>
          <p:spPr>
            <a:xfrm>
              <a:off x="809744" y="6624280"/>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00263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6" descr="preencoded.png"/>
          <p:cNvPicPr>
            <a:picLocks noChangeAspect="1"/>
          </p:cNvPicPr>
          <p:nvPr/>
        </p:nvPicPr>
        <p:blipFill>
          <a:blip r:embed="rId5"/>
          <a:stretch>
            <a:fillRect/>
          </a:stretch>
        </p:blipFill>
        <p:spPr>
          <a:xfrm>
            <a:off x="9382839" y="2236470"/>
            <a:ext cx="5008721" cy="3756541"/>
          </a:xfrm>
          <a:prstGeom prst="rect">
            <a:avLst/>
          </a:prstGeom>
        </p:spPr>
      </p:pic>
      <p:sp>
        <p:nvSpPr>
          <p:cNvPr id="6" name="!!7"/>
          <p:cNvSpPr/>
          <p:nvPr/>
        </p:nvSpPr>
        <p:spPr>
          <a:xfrm>
            <a:off x="1606443" y="972203"/>
            <a:ext cx="6037488" cy="1124188"/>
          </a:xfrm>
          <a:prstGeom prst="rect">
            <a:avLst/>
          </a:prstGeom>
          <a:noFill/>
          <a:ln/>
        </p:spPr>
        <p:txBody>
          <a:bodyPr wrap="square" rtlCol="0" anchor="t"/>
          <a:lstStyle/>
          <a:p>
            <a:pPr marL="0" indent="0" algn="ctr">
              <a:lnSpc>
                <a:spcPts val="4427"/>
              </a:lnSpc>
              <a:buNone/>
            </a:pPr>
            <a:r>
              <a:rPr lang="en-US" sz="3541" b="1" kern="0" spc="-71" dirty="0">
                <a:solidFill>
                  <a:srgbClr val="D75BE2"/>
                </a:solidFill>
                <a:latin typeface="Times New Roman" panose="02020603050405020304" pitchFamily="18" charset="0"/>
                <a:ea typeface="adonis-web" pitchFamily="34" charset="-122"/>
                <a:cs typeface="Times New Roman" panose="02020603050405020304" pitchFamily="18" charset="0"/>
              </a:rPr>
              <a:t>Chương 1: Khảo Sát Hiện Trạng Và Xác Lập Dự Án</a:t>
            </a:r>
            <a:endParaRPr lang="en-US" sz="3541" dirty="0">
              <a:latin typeface="Times New Roman" panose="02020603050405020304" pitchFamily="18" charset="0"/>
              <a:cs typeface="Times New Roman" panose="02020603050405020304" pitchFamily="18" charset="0"/>
            </a:endParaRPr>
          </a:p>
        </p:txBody>
      </p:sp>
      <p:sp>
        <p:nvSpPr>
          <p:cNvPr id="16" name="Text 11"/>
          <p:cNvSpPr/>
          <p:nvPr/>
        </p:nvSpPr>
        <p:spPr>
          <a:xfrm>
            <a:off x="809744" y="5210889"/>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nvGrpSpPr>
          <p:cNvPr id="31" name="!!5">
            <a:extLst>
              <a:ext uri="{FF2B5EF4-FFF2-40B4-BE49-F238E27FC236}">
                <a16:creationId xmlns:a16="http://schemas.microsoft.com/office/drawing/2014/main" id="{BC1725E6-D4A7-CE9E-4438-819E2DAC5F02}"/>
              </a:ext>
            </a:extLst>
          </p:cNvPr>
          <p:cNvGrpSpPr/>
          <p:nvPr/>
        </p:nvGrpSpPr>
        <p:grpSpPr>
          <a:xfrm>
            <a:off x="13991354" y="7610888"/>
            <a:ext cx="430054" cy="430054"/>
            <a:chOff x="668893" y="2609731"/>
            <a:chExt cx="430054" cy="430054"/>
          </a:xfrm>
        </p:grpSpPr>
        <p:sp>
          <p:nvSpPr>
            <p:cNvPr id="32" name="Shape 2">
              <a:extLst>
                <a:ext uri="{FF2B5EF4-FFF2-40B4-BE49-F238E27FC236}">
                  <a16:creationId xmlns:a16="http://schemas.microsoft.com/office/drawing/2014/main" id="{6AEA6D04-8E73-58EB-9372-A0F0C31F9E07}"/>
                </a:ext>
              </a:extLst>
            </p:cNvPr>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sp>
        <p:sp>
          <p:nvSpPr>
            <p:cNvPr id="33" name="Text 3">
              <a:extLst>
                <a:ext uri="{FF2B5EF4-FFF2-40B4-BE49-F238E27FC236}">
                  <a16:creationId xmlns:a16="http://schemas.microsoft.com/office/drawing/2014/main" id="{31606879-CBBA-1948-A894-8EE4BA138E58}"/>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r>
                <a:rPr lang="en-US" sz="2125" b="1" kern="0" spc="-42" dirty="0">
                  <a:solidFill>
                    <a:srgbClr val="272525"/>
                  </a:solidFill>
                  <a:latin typeface="Times New Roman" panose="02020603050405020304" pitchFamily="18" charset="0"/>
                  <a:ea typeface="adonis-web" pitchFamily="34" charset="-122"/>
                  <a:cs typeface="Times New Roman" panose="02020603050405020304" pitchFamily="18" charset="0"/>
                </a:rPr>
                <a:t>3</a:t>
              </a:r>
              <a:endParaRPr lang="en-US" sz="2125" dirty="0">
                <a:latin typeface="Times New Roman" panose="02020603050405020304" pitchFamily="18"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BB749DE2-48FD-3892-84B2-4F53DDA00892}"/>
              </a:ext>
            </a:extLst>
          </p:cNvPr>
          <p:cNvGrpSpPr/>
          <p:nvPr/>
        </p:nvGrpSpPr>
        <p:grpSpPr>
          <a:xfrm>
            <a:off x="2298685" y="2976658"/>
            <a:ext cx="4686897" cy="3563707"/>
            <a:chOff x="2298685" y="2976658"/>
            <a:chExt cx="4686897" cy="3563707"/>
          </a:xfrm>
        </p:grpSpPr>
        <p:sp>
          <p:nvSpPr>
            <p:cNvPr id="9" name="Text 4"/>
            <p:cNvSpPr/>
            <p:nvPr/>
          </p:nvSpPr>
          <p:spPr>
            <a:xfrm>
              <a:off x="2308331" y="2976658"/>
              <a:ext cx="4344233" cy="281107"/>
            </a:xfrm>
            <a:prstGeom prst="rect">
              <a:avLst/>
            </a:prstGeom>
            <a:noFill/>
            <a:ln/>
          </p:spPr>
          <p:txBody>
            <a:bodyPr wrap="none" rtlCol="0" anchor="t"/>
            <a:lstStyle/>
            <a:p>
              <a:pPr marL="0" indent="0">
                <a:lnSpc>
                  <a:spcPts val="2213"/>
                </a:lnSpc>
                <a:buNone/>
              </a:pPr>
              <a:r>
                <a:rPr lang="en-US" sz="1771" b="1" kern="0" spc="-35" dirty="0">
                  <a:solidFill>
                    <a:srgbClr val="272525"/>
                  </a:solidFill>
                  <a:latin typeface="Times New Roman" panose="02020603050405020304" pitchFamily="18" charset="0"/>
                  <a:ea typeface="adonis-web" pitchFamily="34" charset="-122"/>
                  <a:cs typeface="Times New Roman" panose="02020603050405020304" pitchFamily="18" charset="0"/>
                </a:rPr>
                <a:t>Tìm Hiểu “Xây Dựng Website Bán Giày Shoes”</a:t>
              </a:r>
              <a:endParaRPr lang="en-US" sz="1771" dirty="0">
                <a:latin typeface="Times New Roman" panose="02020603050405020304" pitchFamily="18" charset="0"/>
                <a:cs typeface="Times New Roman" panose="02020603050405020304" pitchFamily="18" charset="0"/>
              </a:endParaRPr>
            </a:p>
          </p:txBody>
        </p:sp>
        <p:sp>
          <p:nvSpPr>
            <p:cNvPr id="13" name="Text 8"/>
            <p:cNvSpPr/>
            <p:nvPr/>
          </p:nvSpPr>
          <p:spPr>
            <a:xfrm>
              <a:off x="2308331" y="3822144"/>
              <a:ext cx="4677251" cy="281107"/>
            </a:xfrm>
            <a:prstGeom prst="rect">
              <a:avLst/>
            </a:prstGeom>
            <a:noFill/>
            <a:ln/>
          </p:spPr>
          <p:txBody>
            <a:bodyPr wrap="none" rtlCol="0" anchor="t"/>
            <a:lstStyle/>
            <a:p>
              <a:pPr marL="0" indent="0">
                <a:lnSpc>
                  <a:spcPts val="2213"/>
                </a:lnSpc>
                <a:buNone/>
              </a:pPr>
              <a:r>
                <a:rPr lang="en-US" sz="1771" b="1" kern="0" spc="-35" dirty="0">
                  <a:solidFill>
                    <a:srgbClr val="272525"/>
                  </a:solidFill>
                  <a:latin typeface="Times New Roman" panose="02020603050405020304" pitchFamily="18" charset="0"/>
                  <a:ea typeface="adonis-web" pitchFamily="34" charset="-122"/>
                  <a:cs typeface="Times New Roman" panose="02020603050405020304" pitchFamily="18" charset="0"/>
                </a:rPr>
                <a:t>Công Cụ Lập Trình Và Ngôn Ngữ Được Sử Dụng</a:t>
              </a:r>
              <a:endParaRPr lang="en-US" sz="1771" dirty="0">
                <a:latin typeface="Times New Roman" panose="02020603050405020304" pitchFamily="18" charset="0"/>
                <a:cs typeface="Times New Roman" panose="02020603050405020304" pitchFamily="18" charset="0"/>
              </a:endParaRPr>
            </a:p>
          </p:txBody>
        </p:sp>
        <p:sp>
          <p:nvSpPr>
            <p:cNvPr id="17" name="Text 12"/>
            <p:cNvSpPr/>
            <p:nvPr/>
          </p:nvSpPr>
          <p:spPr>
            <a:xfrm>
              <a:off x="2308331" y="4679347"/>
              <a:ext cx="3474958" cy="281107"/>
            </a:xfrm>
            <a:prstGeom prst="rect">
              <a:avLst/>
            </a:prstGeom>
            <a:noFill/>
            <a:ln/>
          </p:spPr>
          <p:txBody>
            <a:bodyPr wrap="none" rtlCol="0" anchor="t"/>
            <a:lstStyle/>
            <a:p>
              <a:pPr marL="0" indent="0">
                <a:lnSpc>
                  <a:spcPts val="2213"/>
                </a:lnSpc>
                <a:buNone/>
              </a:pPr>
              <a:r>
                <a:rPr lang="en-US" sz="1771" b="1" kern="0" spc="-35" dirty="0">
                  <a:solidFill>
                    <a:srgbClr val="272525"/>
                  </a:solidFill>
                  <a:latin typeface="Times New Roman" panose="02020603050405020304" pitchFamily="18" charset="0"/>
                  <a:ea typeface="adonis-web" pitchFamily="34" charset="-122"/>
                  <a:cs typeface="Times New Roman" panose="02020603050405020304" pitchFamily="18" charset="0"/>
                </a:rPr>
                <a:t>Giới Thiệu Ngôn Ngữ Lập Trình Java</a:t>
              </a:r>
              <a:endParaRPr lang="en-US" sz="1771" dirty="0">
                <a:latin typeface="Times New Roman" panose="02020603050405020304" pitchFamily="18" charset="0"/>
                <a:cs typeface="Times New Roman" panose="02020603050405020304" pitchFamily="18" charset="0"/>
              </a:endParaRPr>
            </a:p>
          </p:txBody>
        </p:sp>
        <p:sp>
          <p:nvSpPr>
            <p:cNvPr id="21" name="Text 16"/>
            <p:cNvSpPr/>
            <p:nvPr/>
          </p:nvSpPr>
          <p:spPr>
            <a:xfrm>
              <a:off x="2308331" y="5480685"/>
              <a:ext cx="4398050" cy="281107"/>
            </a:xfrm>
            <a:prstGeom prst="rect">
              <a:avLst/>
            </a:prstGeom>
            <a:noFill/>
            <a:ln/>
          </p:spPr>
          <p:txBody>
            <a:bodyPr wrap="none" rtlCol="0" anchor="t"/>
            <a:lstStyle/>
            <a:p>
              <a:pPr marL="0" indent="0">
                <a:lnSpc>
                  <a:spcPts val="2213"/>
                </a:lnSpc>
                <a:buNone/>
              </a:pPr>
              <a:r>
                <a:rPr lang="en-US" sz="1771" b="1" kern="0" spc="-35" dirty="0">
                  <a:solidFill>
                    <a:srgbClr val="272525"/>
                  </a:solidFill>
                  <a:latin typeface="Times New Roman" panose="02020603050405020304" pitchFamily="18" charset="0"/>
                  <a:ea typeface="adonis-web" pitchFamily="34" charset="-122"/>
                  <a:cs typeface="Times New Roman" panose="02020603050405020304" pitchFamily="18" charset="0"/>
                </a:rPr>
                <a:t>Giới Thiệu Hệ Quản Trị Cơ Sở Dữ Liệu Mysql</a:t>
              </a:r>
              <a:endParaRPr lang="en-US" sz="1771" dirty="0">
                <a:latin typeface="Times New Roman" panose="02020603050405020304" pitchFamily="18" charset="0"/>
                <a:cs typeface="Times New Roman" panose="02020603050405020304" pitchFamily="18" charset="0"/>
              </a:endParaRPr>
            </a:p>
          </p:txBody>
        </p:sp>
        <p:sp>
          <p:nvSpPr>
            <p:cNvPr id="34" name="Text 16">
              <a:extLst>
                <a:ext uri="{FF2B5EF4-FFF2-40B4-BE49-F238E27FC236}">
                  <a16:creationId xmlns:a16="http://schemas.microsoft.com/office/drawing/2014/main" id="{3EFDBD15-B7D8-4BC7-03C4-6B13986BB4D5}"/>
                </a:ext>
              </a:extLst>
            </p:cNvPr>
            <p:cNvSpPr/>
            <p:nvPr/>
          </p:nvSpPr>
          <p:spPr>
            <a:xfrm>
              <a:off x="2298685" y="6259258"/>
              <a:ext cx="4398050" cy="281107"/>
            </a:xfrm>
            <a:prstGeom prst="rect">
              <a:avLst/>
            </a:prstGeom>
            <a:noFill/>
            <a:ln/>
          </p:spPr>
          <p:txBody>
            <a:bodyPr wrap="none" rtlCol="0" anchor="t"/>
            <a:lstStyle/>
            <a:p>
              <a:pPr marL="0" indent="0">
                <a:lnSpc>
                  <a:spcPts val="2213"/>
                </a:lnSpc>
                <a:buNone/>
              </a:pPr>
              <a:r>
                <a:rPr lang="vi-VN" sz="1771" b="1" kern="0" spc="-35" dirty="0">
                  <a:solidFill>
                    <a:srgbClr val="272525"/>
                  </a:solidFill>
                  <a:latin typeface="Times New Roman" panose="02020603050405020304" pitchFamily="18" charset="0"/>
                  <a:ea typeface="adonis-web" pitchFamily="34" charset="-122"/>
                  <a:cs typeface="Times New Roman" panose="02020603050405020304" pitchFamily="18" charset="0"/>
                </a:rPr>
                <a:t>Các thư viện – Framework hỗ trợ</a:t>
              </a:r>
              <a:endParaRPr lang="en-US" sz="1771" dirty="0">
                <a:latin typeface="Times New Roman" panose="02020603050405020304" pitchFamily="18"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7AA84715-D853-367D-F1B9-C6848946275A}"/>
              </a:ext>
            </a:extLst>
          </p:cNvPr>
          <p:cNvGrpSpPr/>
          <p:nvPr/>
        </p:nvGrpSpPr>
        <p:grpSpPr>
          <a:xfrm>
            <a:off x="286001" y="6413419"/>
            <a:ext cx="286926" cy="288000"/>
            <a:chOff x="668893" y="2609731"/>
            <a:chExt cx="430054" cy="543331"/>
          </a:xfrm>
        </p:grpSpPr>
        <p:sp>
          <p:nvSpPr>
            <p:cNvPr id="36" name="Shape 2">
              <a:extLst>
                <a:ext uri="{FF2B5EF4-FFF2-40B4-BE49-F238E27FC236}">
                  <a16:creationId xmlns:a16="http://schemas.microsoft.com/office/drawing/2014/main" id="{6EAF6B58-DB2F-5A03-7FC3-5A65F8E9703C}"/>
                </a:ext>
              </a:extLst>
            </p:cNvPr>
            <p:cNvSpPr/>
            <p:nvPr/>
          </p:nvSpPr>
          <p:spPr>
            <a:xfrm>
              <a:off x="668893" y="2609731"/>
              <a:ext cx="430054" cy="543331"/>
            </a:xfrm>
            <a:prstGeom prst="roundRect">
              <a:avLst>
                <a:gd name="adj" fmla="val 18667"/>
              </a:avLst>
            </a:prstGeom>
            <a:solidFill>
              <a:srgbClr val="F4D4F7"/>
            </a:solidFill>
            <a:ln w="7620">
              <a:solidFill>
                <a:srgbClr val="DABADD"/>
              </a:solidFill>
              <a:prstDash val="solid"/>
            </a:ln>
          </p:spPr>
          <p:txBody>
            <a:bodyPr/>
            <a:lstStyle/>
            <a:p>
              <a:endParaRPr lang="en-US" dirty="0">
                <a:latin typeface="Times New Roman" panose="02020603050405020304" pitchFamily="18" charset="0"/>
                <a:cs typeface="Times New Roman" panose="02020603050405020304" pitchFamily="18" charset="0"/>
              </a:endParaRPr>
            </a:p>
          </p:txBody>
        </p:sp>
        <p:sp>
          <p:nvSpPr>
            <p:cNvPr id="37" name="Text 3">
              <a:extLst>
                <a:ext uri="{FF2B5EF4-FFF2-40B4-BE49-F238E27FC236}">
                  <a16:creationId xmlns:a16="http://schemas.microsoft.com/office/drawing/2014/main" id="{8154A9E8-79B3-26A2-1385-CB36BA26717C}"/>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38" name="!!2">
            <a:extLst>
              <a:ext uri="{FF2B5EF4-FFF2-40B4-BE49-F238E27FC236}">
                <a16:creationId xmlns:a16="http://schemas.microsoft.com/office/drawing/2014/main" id="{A872D491-AA51-B43D-88B9-917208C8BCF6}"/>
              </a:ext>
            </a:extLst>
          </p:cNvPr>
          <p:cNvGrpSpPr/>
          <p:nvPr/>
        </p:nvGrpSpPr>
        <p:grpSpPr>
          <a:xfrm>
            <a:off x="284927" y="6862526"/>
            <a:ext cx="288000" cy="288000"/>
            <a:chOff x="668893" y="4023122"/>
            <a:chExt cx="430054" cy="430054"/>
          </a:xfrm>
        </p:grpSpPr>
        <p:sp>
          <p:nvSpPr>
            <p:cNvPr id="39" name="Shape 6">
              <a:extLst>
                <a:ext uri="{FF2B5EF4-FFF2-40B4-BE49-F238E27FC236}">
                  <a16:creationId xmlns:a16="http://schemas.microsoft.com/office/drawing/2014/main" id="{2A757A46-E1DA-9200-0E63-6CFB339744B0}"/>
                </a:ext>
              </a:extLst>
            </p:cNvPr>
            <p:cNvSpPr/>
            <p:nvPr/>
          </p:nvSpPr>
          <p:spPr>
            <a:xfrm>
              <a:off x="668893" y="4023122"/>
              <a:ext cx="430054" cy="430054"/>
            </a:xfrm>
            <a:prstGeom prst="roundRect">
              <a:avLst>
                <a:gd name="adj" fmla="val 18667"/>
              </a:avLst>
            </a:prstGeom>
            <a:solidFill>
              <a:srgbClr val="F4D4F7"/>
            </a:solidFill>
            <a:ln w="7620">
              <a:solidFill>
                <a:srgbClr val="DABADD"/>
              </a:solidFill>
              <a:prstDash val="solid"/>
            </a:ln>
          </p:spPr>
        </p:sp>
        <p:sp>
          <p:nvSpPr>
            <p:cNvPr id="40" name="Text 7">
              <a:extLst>
                <a:ext uri="{FF2B5EF4-FFF2-40B4-BE49-F238E27FC236}">
                  <a16:creationId xmlns:a16="http://schemas.microsoft.com/office/drawing/2014/main" id="{4C280BA7-E0D2-3FF4-8720-60F24C53EC33}"/>
                </a:ext>
              </a:extLst>
            </p:cNvPr>
            <p:cNvSpPr/>
            <p:nvPr/>
          </p:nvSpPr>
          <p:spPr>
            <a:xfrm>
              <a:off x="809744" y="4103251"/>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41" name="!!3">
            <a:extLst>
              <a:ext uri="{FF2B5EF4-FFF2-40B4-BE49-F238E27FC236}">
                <a16:creationId xmlns:a16="http://schemas.microsoft.com/office/drawing/2014/main" id="{506EA684-2A64-2D3D-4C73-00D644F4D20A}"/>
              </a:ext>
            </a:extLst>
          </p:cNvPr>
          <p:cNvGrpSpPr/>
          <p:nvPr/>
        </p:nvGrpSpPr>
        <p:grpSpPr>
          <a:xfrm>
            <a:off x="284927" y="7278923"/>
            <a:ext cx="288000" cy="288000"/>
            <a:chOff x="668893" y="5130760"/>
            <a:chExt cx="430054" cy="430054"/>
          </a:xfrm>
        </p:grpSpPr>
        <p:sp>
          <p:nvSpPr>
            <p:cNvPr id="42" name="Shape 10">
              <a:extLst>
                <a:ext uri="{FF2B5EF4-FFF2-40B4-BE49-F238E27FC236}">
                  <a16:creationId xmlns:a16="http://schemas.microsoft.com/office/drawing/2014/main" id="{BA3E78A9-6622-2CC0-16B7-4486ACCA1E01}"/>
                </a:ext>
              </a:extLst>
            </p:cNvPr>
            <p:cNvSpPr/>
            <p:nvPr/>
          </p:nvSpPr>
          <p:spPr>
            <a:xfrm>
              <a:off x="668893" y="5130760"/>
              <a:ext cx="430054" cy="430054"/>
            </a:xfrm>
            <a:prstGeom prst="roundRect">
              <a:avLst>
                <a:gd name="adj" fmla="val 18667"/>
              </a:avLst>
            </a:prstGeom>
            <a:solidFill>
              <a:srgbClr val="F4D4F7"/>
            </a:solidFill>
            <a:ln w="7620">
              <a:solidFill>
                <a:srgbClr val="DABADD"/>
              </a:solidFill>
              <a:prstDash val="solid"/>
            </a:ln>
          </p:spPr>
        </p:sp>
        <p:sp>
          <p:nvSpPr>
            <p:cNvPr id="43" name="Text 11">
              <a:extLst>
                <a:ext uri="{FF2B5EF4-FFF2-40B4-BE49-F238E27FC236}">
                  <a16:creationId xmlns:a16="http://schemas.microsoft.com/office/drawing/2014/main" id="{56AE2C78-CEB6-2F70-069E-D6FBCF08D99A}"/>
                </a:ext>
              </a:extLst>
            </p:cNvPr>
            <p:cNvSpPr/>
            <p:nvPr/>
          </p:nvSpPr>
          <p:spPr>
            <a:xfrm>
              <a:off x="809744" y="5210889"/>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44" name="!!4">
            <a:extLst>
              <a:ext uri="{FF2B5EF4-FFF2-40B4-BE49-F238E27FC236}">
                <a16:creationId xmlns:a16="http://schemas.microsoft.com/office/drawing/2014/main" id="{F2086CE8-15A2-A0F0-5AB8-3C30340A9615}"/>
              </a:ext>
            </a:extLst>
          </p:cNvPr>
          <p:cNvGrpSpPr/>
          <p:nvPr/>
        </p:nvGrpSpPr>
        <p:grpSpPr>
          <a:xfrm>
            <a:off x="278955" y="7713826"/>
            <a:ext cx="288000" cy="288000"/>
            <a:chOff x="668893" y="6544151"/>
            <a:chExt cx="430054" cy="430054"/>
          </a:xfrm>
        </p:grpSpPr>
        <p:sp>
          <p:nvSpPr>
            <p:cNvPr id="45" name="Shape 14">
              <a:extLst>
                <a:ext uri="{FF2B5EF4-FFF2-40B4-BE49-F238E27FC236}">
                  <a16:creationId xmlns:a16="http://schemas.microsoft.com/office/drawing/2014/main" id="{761D43B9-6B3F-255A-BC32-979CD652EFD6}"/>
                </a:ext>
              </a:extLst>
            </p:cNvPr>
            <p:cNvSpPr/>
            <p:nvPr/>
          </p:nvSpPr>
          <p:spPr>
            <a:xfrm>
              <a:off x="668893" y="6544151"/>
              <a:ext cx="430054" cy="430054"/>
            </a:xfrm>
            <a:prstGeom prst="roundRect">
              <a:avLst>
                <a:gd name="adj" fmla="val 18667"/>
              </a:avLst>
            </a:prstGeom>
            <a:solidFill>
              <a:srgbClr val="F4D4F7"/>
            </a:solidFill>
            <a:ln w="7620">
              <a:solidFill>
                <a:srgbClr val="DABADD"/>
              </a:solidFill>
              <a:prstDash val="solid"/>
            </a:ln>
          </p:spPr>
        </p:sp>
        <p:sp>
          <p:nvSpPr>
            <p:cNvPr id="46" name="Text 15">
              <a:extLst>
                <a:ext uri="{FF2B5EF4-FFF2-40B4-BE49-F238E27FC236}">
                  <a16:creationId xmlns:a16="http://schemas.microsoft.com/office/drawing/2014/main" id="{CF34A090-B912-8227-A11C-4D22707F969C}"/>
                </a:ext>
              </a:extLst>
            </p:cNvPr>
            <p:cNvSpPr/>
            <p:nvPr/>
          </p:nvSpPr>
          <p:spPr>
            <a:xfrm>
              <a:off x="809744" y="6624280"/>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47" name="!!1">
            <a:extLst>
              <a:ext uri="{FF2B5EF4-FFF2-40B4-BE49-F238E27FC236}">
                <a16:creationId xmlns:a16="http://schemas.microsoft.com/office/drawing/2014/main" id="{B2754DF3-D896-8021-F1AB-D8941901571E}"/>
              </a:ext>
            </a:extLst>
          </p:cNvPr>
          <p:cNvGrpSpPr/>
          <p:nvPr/>
        </p:nvGrpSpPr>
        <p:grpSpPr>
          <a:xfrm>
            <a:off x="1754725" y="2976658"/>
            <a:ext cx="286926" cy="288000"/>
            <a:chOff x="668893" y="2609731"/>
            <a:chExt cx="430054" cy="543331"/>
          </a:xfrm>
        </p:grpSpPr>
        <p:sp>
          <p:nvSpPr>
            <p:cNvPr id="48" name="Shape 2">
              <a:extLst>
                <a:ext uri="{FF2B5EF4-FFF2-40B4-BE49-F238E27FC236}">
                  <a16:creationId xmlns:a16="http://schemas.microsoft.com/office/drawing/2014/main" id="{15E2312C-2BFA-EBC7-458E-85E32CBF57F2}"/>
                </a:ext>
              </a:extLst>
            </p:cNvPr>
            <p:cNvSpPr/>
            <p:nvPr/>
          </p:nvSpPr>
          <p:spPr>
            <a:xfrm>
              <a:off x="668893" y="2609731"/>
              <a:ext cx="430054" cy="543331"/>
            </a:xfrm>
            <a:prstGeom prst="roundRect">
              <a:avLst>
                <a:gd name="adj" fmla="val 18667"/>
              </a:avLst>
            </a:prstGeom>
            <a:solidFill>
              <a:srgbClr val="F4D4F7"/>
            </a:solidFill>
            <a:ln w="7620">
              <a:solidFill>
                <a:srgbClr val="DABADD"/>
              </a:solidFill>
              <a:prstDash val="solid"/>
            </a:ln>
          </p:spPr>
          <p:txBody>
            <a:bodyPr/>
            <a:lstStyle/>
            <a:p>
              <a:endParaRPr lang="en-US" dirty="0">
                <a:latin typeface="Times New Roman" panose="02020603050405020304" pitchFamily="18" charset="0"/>
                <a:cs typeface="Times New Roman" panose="02020603050405020304" pitchFamily="18" charset="0"/>
              </a:endParaRPr>
            </a:p>
          </p:txBody>
        </p:sp>
        <p:sp>
          <p:nvSpPr>
            <p:cNvPr id="49" name="Text 3">
              <a:extLst>
                <a:ext uri="{FF2B5EF4-FFF2-40B4-BE49-F238E27FC236}">
                  <a16:creationId xmlns:a16="http://schemas.microsoft.com/office/drawing/2014/main" id="{F649160C-8A08-CFDF-72AB-4102ABADCFA7}"/>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50"/>
                                        <p:tgtEl>
                                          <p:spTgt spid="35"/>
                                        </p:tgtEl>
                                      </p:cBhvr>
                                    </p:animEffect>
                                    <p:set>
                                      <p:cBhvr>
                                        <p:cTn id="7" dur="1" fill="hold">
                                          <p:stCondLst>
                                            <p:cond delay="249"/>
                                          </p:stCondLst>
                                        </p:cTn>
                                        <p:tgtEl>
                                          <p:spTgt spid="35"/>
                                        </p:tgtEl>
                                        <p:attrNameLst>
                                          <p:attrName>style.visibility</p:attrName>
                                        </p:attrNameLst>
                                      </p:cBhvr>
                                      <p:to>
                                        <p:strVal val="hidden"/>
                                      </p:to>
                                    </p:se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250"/>
                                        <p:tgtEl>
                                          <p:spTgt spid="47"/>
                                        </p:tgtEl>
                                      </p:cBhvr>
                                    </p:animEffect>
                                  </p:childTnLst>
                                </p:cTn>
                              </p:par>
                            </p:childTnLst>
                          </p:cTn>
                        </p:par>
                        <p:par>
                          <p:cTn id="12" fill="hold">
                            <p:stCondLst>
                              <p:cond delay="500"/>
                            </p:stCondLst>
                            <p:childTnLst>
                              <p:par>
                                <p:cTn id="13" presetID="42" presetClass="path" presetSubtype="0" accel="50000" decel="50000" fill="hold" nodeType="afterEffect">
                                  <p:stCondLst>
                                    <p:cond delay="0"/>
                                  </p:stCondLst>
                                  <p:childTnLst>
                                    <p:animMotion origin="layout" path="M 4.20139E-6 -9.25926E-7 L 4.20139E-6 0.40548 " pathEditMode="relative" rAng="0" ptsTypes="AA">
                                      <p:cBhvr>
                                        <p:cTn id="14" dur="1250" fill="hold"/>
                                        <p:tgtEl>
                                          <p:spTgt spid="47"/>
                                        </p:tgtEl>
                                        <p:attrNameLst>
                                          <p:attrName>ppt_x</p:attrName>
                                          <p:attrName>ppt_y</p:attrName>
                                        </p:attrNameLst>
                                      </p:cBhvr>
                                      <p:rCtr x="0" y="20274"/>
                                    </p:animMotion>
                                  </p:childTnLst>
                                </p:cTn>
                              </p:par>
                              <p:par>
                                <p:cTn id="15" presetID="22" presetClass="entr" presetSubtype="1"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up)">
                                      <p:cBhvr>
                                        <p:cTn id="17" dur="1250"/>
                                        <p:tgtEl>
                                          <p:spTgt spid="50"/>
                                        </p:tgtEl>
                                      </p:cBhvr>
                                    </p:animEffect>
                                  </p:childTnLst>
                                </p:cTn>
                              </p:par>
                            </p:childTnLst>
                          </p:cTn>
                        </p:par>
                        <p:par>
                          <p:cTn id="18" fill="hold">
                            <p:stCondLst>
                              <p:cond delay="1750"/>
                            </p:stCondLst>
                            <p:childTnLst>
                              <p:par>
                                <p:cTn id="19" presetID="10" presetClass="exit" presetSubtype="0" fill="hold" nodeType="afterEffect">
                                  <p:stCondLst>
                                    <p:cond delay="0"/>
                                  </p:stCondLst>
                                  <p:childTnLst>
                                    <p:animEffect transition="out" filter="fade">
                                      <p:cBhvr>
                                        <p:cTn id="20" dur="250"/>
                                        <p:tgtEl>
                                          <p:spTgt spid="47"/>
                                        </p:tgtEl>
                                      </p:cBhvr>
                                    </p:animEffect>
                                    <p:set>
                                      <p:cBhvr>
                                        <p:cTn id="21" dur="1" fill="hold">
                                          <p:stCondLst>
                                            <p:cond delay="249"/>
                                          </p:stCondLst>
                                        </p:cTn>
                                        <p:tgtEl>
                                          <p:spTgt spid="47"/>
                                        </p:tgtEl>
                                        <p:attrNameLst>
                                          <p:attrName>style.visibility</p:attrName>
                                        </p:attrNameLst>
                                      </p:cBhvr>
                                      <p:to>
                                        <p:strVal val="hidden"/>
                                      </p:to>
                                    </p:se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6" descr="preencoded.png"/>
          <p:cNvPicPr>
            <a:picLocks noChangeAspect="1"/>
          </p:cNvPicPr>
          <p:nvPr/>
        </p:nvPicPr>
        <p:blipFill>
          <a:blip r:embed="rId5"/>
          <a:stretch>
            <a:fillRect/>
          </a:stretch>
        </p:blipFill>
        <p:spPr>
          <a:xfrm>
            <a:off x="9382839" y="229730"/>
            <a:ext cx="5008721" cy="3756541"/>
          </a:xfrm>
          <a:prstGeom prst="rect">
            <a:avLst/>
          </a:prstGeom>
        </p:spPr>
      </p:pic>
      <p:grpSp>
        <p:nvGrpSpPr>
          <p:cNvPr id="24" name="Group 23">
            <a:extLst>
              <a:ext uri="{FF2B5EF4-FFF2-40B4-BE49-F238E27FC236}">
                <a16:creationId xmlns:a16="http://schemas.microsoft.com/office/drawing/2014/main" id="{5F39A1E4-12AD-FAC7-D390-E85B71C3B98D}"/>
              </a:ext>
            </a:extLst>
          </p:cNvPr>
          <p:cNvGrpSpPr/>
          <p:nvPr/>
        </p:nvGrpSpPr>
        <p:grpSpPr>
          <a:xfrm>
            <a:off x="4048701" y="387392"/>
            <a:ext cx="430054" cy="430054"/>
            <a:chOff x="668893" y="2609731"/>
            <a:chExt cx="430054" cy="430054"/>
          </a:xfrm>
        </p:grpSpPr>
        <p:sp>
          <p:nvSpPr>
            <p:cNvPr id="7" name="Shape 2"/>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sp>
        <p:sp>
          <p:nvSpPr>
            <p:cNvPr id="8" name="Text 3"/>
            <p:cNvSpPr/>
            <p:nvPr/>
          </p:nvSpPr>
          <p:spPr>
            <a:xfrm>
              <a:off x="809744" y="2689860"/>
              <a:ext cx="148233" cy="269796"/>
            </a:xfrm>
            <a:prstGeom prst="rect">
              <a:avLst/>
            </a:prstGeom>
            <a:noFill/>
            <a:ln/>
          </p:spPr>
          <p:txBody>
            <a:bodyPr wrap="none" rtlCol="0" anchor="t"/>
            <a:lstStyle/>
            <a:p>
              <a:pPr marL="0" indent="0" algn="ctr">
                <a:lnSpc>
                  <a:spcPts val="2125"/>
                </a:lnSpc>
                <a:buNone/>
              </a:pPr>
              <a:r>
                <a:rPr lang="en-US" sz="2125" b="1" kern="0" spc="-42" dirty="0">
                  <a:solidFill>
                    <a:srgbClr val="272525"/>
                  </a:solidFill>
                  <a:latin typeface="Times New Roman" panose="02020603050405020304" pitchFamily="18" charset="0"/>
                  <a:ea typeface="adonis-web" pitchFamily="34" charset="-122"/>
                  <a:cs typeface="Times New Roman" panose="02020603050405020304" pitchFamily="18" charset="0"/>
                </a:rPr>
                <a:t>1</a:t>
              </a:r>
              <a:endParaRPr lang="en-US" sz="2125" dirty="0">
                <a:latin typeface="Times New Roman" panose="02020603050405020304" pitchFamily="18" charset="0"/>
                <a:cs typeface="Times New Roman" panose="02020603050405020304" pitchFamily="18" charset="0"/>
              </a:endParaRPr>
            </a:p>
          </p:txBody>
        </p:sp>
      </p:grpSp>
      <p:sp>
        <p:nvSpPr>
          <p:cNvPr id="9" name="!!7"/>
          <p:cNvSpPr/>
          <p:nvPr/>
        </p:nvSpPr>
        <p:spPr>
          <a:xfrm>
            <a:off x="578734" y="1203767"/>
            <a:ext cx="7896373" cy="578734"/>
          </a:xfrm>
          <a:prstGeom prst="rect">
            <a:avLst/>
          </a:prstGeom>
          <a:noFill/>
          <a:ln/>
        </p:spPr>
        <p:txBody>
          <a:bodyPr wrap="none" rtlCol="0" anchor="t"/>
          <a:lstStyle/>
          <a:p>
            <a:pPr marL="0" indent="0" algn="ctr">
              <a:lnSpc>
                <a:spcPts val="2213"/>
              </a:lnSpc>
              <a:buNone/>
            </a:pPr>
            <a:r>
              <a:rPr lang="en-US" sz="3200" b="1" kern="0" spc="-35" dirty="0">
                <a:solidFill>
                  <a:srgbClr val="272525"/>
                </a:solidFill>
                <a:latin typeface="Times New Roman" panose="02020603050405020304" pitchFamily="18" charset="0"/>
                <a:ea typeface="adonis-web" pitchFamily="34" charset="-122"/>
                <a:cs typeface="Times New Roman" panose="02020603050405020304" pitchFamily="18" charset="0"/>
              </a:rPr>
              <a:t>Tìm Hiểu “Xây Dựng Website Bán Giày Shoes”</a:t>
            </a:r>
            <a:endParaRPr lang="en-US" sz="3200" b="1" dirty="0">
              <a:latin typeface="Times New Roman" panose="02020603050405020304" pitchFamily="18" charset="0"/>
              <a:cs typeface="Times New Roman" panose="02020603050405020304" pitchFamily="18" charset="0"/>
            </a:endParaRPr>
          </a:p>
        </p:txBody>
      </p:sp>
      <p:grpSp>
        <p:nvGrpSpPr>
          <p:cNvPr id="31" name="!!5">
            <a:extLst>
              <a:ext uri="{FF2B5EF4-FFF2-40B4-BE49-F238E27FC236}">
                <a16:creationId xmlns:a16="http://schemas.microsoft.com/office/drawing/2014/main" id="{BC1725E6-D4A7-CE9E-4438-819E2DAC5F02}"/>
              </a:ext>
            </a:extLst>
          </p:cNvPr>
          <p:cNvGrpSpPr/>
          <p:nvPr/>
        </p:nvGrpSpPr>
        <p:grpSpPr>
          <a:xfrm>
            <a:off x="13991354" y="7610888"/>
            <a:ext cx="430054" cy="430054"/>
            <a:chOff x="668893" y="2609731"/>
            <a:chExt cx="430054" cy="430054"/>
          </a:xfrm>
        </p:grpSpPr>
        <p:sp>
          <p:nvSpPr>
            <p:cNvPr id="32" name="Shape 2">
              <a:extLst>
                <a:ext uri="{FF2B5EF4-FFF2-40B4-BE49-F238E27FC236}">
                  <a16:creationId xmlns:a16="http://schemas.microsoft.com/office/drawing/2014/main" id="{6AEA6D04-8E73-58EB-9372-A0F0C31F9E07}"/>
                </a:ext>
              </a:extLst>
            </p:cNvPr>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sp>
        <p:sp>
          <p:nvSpPr>
            <p:cNvPr id="33" name="Text 3">
              <a:extLst>
                <a:ext uri="{FF2B5EF4-FFF2-40B4-BE49-F238E27FC236}">
                  <a16:creationId xmlns:a16="http://schemas.microsoft.com/office/drawing/2014/main" id="{31606879-CBBA-1948-A894-8EE4BA138E58}"/>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r>
                <a:rPr lang="en-US" sz="2125" b="1" kern="0" spc="-42" dirty="0">
                  <a:solidFill>
                    <a:srgbClr val="272525"/>
                  </a:solidFill>
                  <a:latin typeface="Times New Roman" panose="02020603050405020304" pitchFamily="18" charset="0"/>
                  <a:ea typeface="adonis-web" pitchFamily="34" charset="-122"/>
                  <a:cs typeface="Times New Roman" panose="02020603050405020304" pitchFamily="18" charset="0"/>
                </a:rPr>
                <a:t>4</a:t>
              </a:r>
              <a:endParaRPr lang="en-US" sz="2125" dirty="0">
                <a:latin typeface="Times New Roman" panose="02020603050405020304" pitchFamily="18" charset="0"/>
                <a:cs typeface="Times New Roman" panose="02020603050405020304" pitchFamily="18" charset="0"/>
              </a:endParaRPr>
            </a:p>
          </p:txBody>
        </p:sp>
      </p:grpSp>
      <p:grpSp>
        <p:nvGrpSpPr>
          <p:cNvPr id="23" name="!!1">
            <a:extLst>
              <a:ext uri="{FF2B5EF4-FFF2-40B4-BE49-F238E27FC236}">
                <a16:creationId xmlns:a16="http://schemas.microsoft.com/office/drawing/2014/main" id="{51A38818-50F5-8924-1A6B-F365DCE9F1A0}"/>
              </a:ext>
            </a:extLst>
          </p:cNvPr>
          <p:cNvGrpSpPr/>
          <p:nvPr/>
        </p:nvGrpSpPr>
        <p:grpSpPr>
          <a:xfrm>
            <a:off x="286001" y="6413419"/>
            <a:ext cx="286926" cy="288000"/>
            <a:chOff x="668893" y="2609731"/>
            <a:chExt cx="430054" cy="543331"/>
          </a:xfrm>
        </p:grpSpPr>
        <p:sp>
          <p:nvSpPr>
            <p:cNvPr id="28" name="Shape 2">
              <a:extLst>
                <a:ext uri="{FF2B5EF4-FFF2-40B4-BE49-F238E27FC236}">
                  <a16:creationId xmlns:a16="http://schemas.microsoft.com/office/drawing/2014/main" id="{B742AB00-7ADE-D5DD-CC9B-DB7339324240}"/>
                </a:ext>
              </a:extLst>
            </p:cNvPr>
            <p:cNvSpPr/>
            <p:nvPr/>
          </p:nvSpPr>
          <p:spPr>
            <a:xfrm>
              <a:off x="668893" y="2609731"/>
              <a:ext cx="430054" cy="543331"/>
            </a:xfrm>
            <a:prstGeom prst="roundRect">
              <a:avLst>
                <a:gd name="adj" fmla="val 18667"/>
              </a:avLst>
            </a:prstGeom>
            <a:solidFill>
              <a:srgbClr val="F4D4F7"/>
            </a:solidFill>
            <a:ln w="7620">
              <a:solidFill>
                <a:srgbClr val="DABADD"/>
              </a:solidFill>
              <a:prstDash val="solid"/>
            </a:ln>
          </p:spPr>
          <p:txBody>
            <a:bodyPr/>
            <a:lstStyle/>
            <a:p>
              <a:endParaRPr lang="en-US" dirty="0">
                <a:latin typeface="Times New Roman" panose="02020603050405020304" pitchFamily="18" charset="0"/>
                <a:cs typeface="Times New Roman" panose="02020603050405020304" pitchFamily="18" charset="0"/>
              </a:endParaRPr>
            </a:p>
          </p:txBody>
        </p:sp>
        <p:sp>
          <p:nvSpPr>
            <p:cNvPr id="29" name="Text 3">
              <a:extLst>
                <a:ext uri="{FF2B5EF4-FFF2-40B4-BE49-F238E27FC236}">
                  <a16:creationId xmlns:a16="http://schemas.microsoft.com/office/drawing/2014/main" id="{4F8E24AC-AC3E-9821-2073-A6CEF8E53375}"/>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30" name="!!2">
            <a:extLst>
              <a:ext uri="{FF2B5EF4-FFF2-40B4-BE49-F238E27FC236}">
                <a16:creationId xmlns:a16="http://schemas.microsoft.com/office/drawing/2014/main" id="{AEB9D757-13FD-89B7-13C4-2549B1DC3644}"/>
              </a:ext>
            </a:extLst>
          </p:cNvPr>
          <p:cNvGrpSpPr/>
          <p:nvPr/>
        </p:nvGrpSpPr>
        <p:grpSpPr>
          <a:xfrm>
            <a:off x="284927" y="6862526"/>
            <a:ext cx="288000" cy="288000"/>
            <a:chOff x="668893" y="4023122"/>
            <a:chExt cx="430054" cy="430054"/>
          </a:xfrm>
        </p:grpSpPr>
        <p:sp>
          <p:nvSpPr>
            <p:cNvPr id="34" name="Shape 6">
              <a:extLst>
                <a:ext uri="{FF2B5EF4-FFF2-40B4-BE49-F238E27FC236}">
                  <a16:creationId xmlns:a16="http://schemas.microsoft.com/office/drawing/2014/main" id="{E039503B-34AC-5844-34C8-5F46815FA71F}"/>
                </a:ext>
              </a:extLst>
            </p:cNvPr>
            <p:cNvSpPr/>
            <p:nvPr/>
          </p:nvSpPr>
          <p:spPr>
            <a:xfrm>
              <a:off x="668893" y="4023122"/>
              <a:ext cx="430054" cy="430054"/>
            </a:xfrm>
            <a:prstGeom prst="roundRect">
              <a:avLst>
                <a:gd name="adj" fmla="val 18667"/>
              </a:avLst>
            </a:prstGeom>
            <a:solidFill>
              <a:srgbClr val="F4D4F7"/>
            </a:solidFill>
            <a:ln w="7620">
              <a:solidFill>
                <a:srgbClr val="DABADD"/>
              </a:solidFill>
              <a:prstDash val="solid"/>
            </a:ln>
          </p:spPr>
        </p:sp>
        <p:sp>
          <p:nvSpPr>
            <p:cNvPr id="35" name="Text 7">
              <a:extLst>
                <a:ext uri="{FF2B5EF4-FFF2-40B4-BE49-F238E27FC236}">
                  <a16:creationId xmlns:a16="http://schemas.microsoft.com/office/drawing/2014/main" id="{C67A717B-EE36-3DB7-1787-06F9923C7890}"/>
                </a:ext>
              </a:extLst>
            </p:cNvPr>
            <p:cNvSpPr/>
            <p:nvPr/>
          </p:nvSpPr>
          <p:spPr>
            <a:xfrm>
              <a:off x="809744" y="4103251"/>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36" name="!!3">
            <a:extLst>
              <a:ext uri="{FF2B5EF4-FFF2-40B4-BE49-F238E27FC236}">
                <a16:creationId xmlns:a16="http://schemas.microsoft.com/office/drawing/2014/main" id="{24B36003-9425-88E1-8F05-0BE1947C1FE8}"/>
              </a:ext>
            </a:extLst>
          </p:cNvPr>
          <p:cNvGrpSpPr/>
          <p:nvPr/>
        </p:nvGrpSpPr>
        <p:grpSpPr>
          <a:xfrm>
            <a:off x="284927" y="7278923"/>
            <a:ext cx="288000" cy="288000"/>
            <a:chOff x="668893" y="5130760"/>
            <a:chExt cx="430054" cy="430054"/>
          </a:xfrm>
        </p:grpSpPr>
        <p:sp>
          <p:nvSpPr>
            <p:cNvPr id="37" name="Shape 10">
              <a:extLst>
                <a:ext uri="{FF2B5EF4-FFF2-40B4-BE49-F238E27FC236}">
                  <a16:creationId xmlns:a16="http://schemas.microsoft.com/office/drawing/2014/main" id="{E434889F-4448-B5E8-BDFE-0BEFD495069A}"/>
                </a:ext>
              </a:extLst>
            </p:cNvPr>
            <p:cNvSpPr/>
            <p:nvPr/>
          </p:nvSpPr>
          <p:spPr>
            <a:xfrm>
              <a:off x="668893" y="5130760"/>
              <a:ext cx="430054" cy="430054"/>
            </a:xfrm>
            <a:prstGeom prst="roundRect">
              <a:avLst>
                <a:gd name="adj" fmla="val 18667"/>
              </a:avLst>
            </a:prstGeom>
            <a:solidFill>
              <a:srgbClr val="F4D4F7"/>
            </a:solidFill>
            <a:ln w="7620">
              <a:solidFill>
                <a:srgbClr val="DABADD"/>
              </a:solidFill>
              <a:prstDash val="solid"/>
            </a:ln>
          </p:spPr>
        </p:sp>
        <p:sp>
          <p:nvSpPr>
            <p:cNvPr id="38" name="Text 11">
              <a:extLst>
                <a:ext uri="{FF2B5EF4-FFF2-40B4-BE49-F238E27FC236}">
                  <a16:creationId xmlns:a16="http://schemas.microsoft.com/office/drawing/2014/main" id="{06FE77EF-6345-C684-425D-BDEA7A17F199}"/>
                </a:ext>
              </a:extLst>
            </p:cNvPr>
            <p:cNvSpPr/>
            <p:nvPr/>
          </p:nvSpPr>
          <p:spPr>
            <a:xfrm>
              <a:off x="809744" y="5210889"/>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39" name="!!4">
            <a:extLst>
              <a:ext uri="{FF2B5EF4-FFF2-40B4-BE49-F238E27FC236}">
                <a16:creationId xmlns:a16="http://schemas.microsoft.com/office/drawing/2014/main" id="{F9AAEC08-B6B2-D9D8-1A4C-F4D1B2F57BE0}"/>
              </a:ext>
            </a:extLst>
          </p:cNvPr>
          <p:cNvGrpSpPr/>
          <p:nvPr/>
        </p:nvGrpSpPr>
        <p:grpSpPr>
          <a:xfrm>
            <a:off x="278955" y="7713826"/>
            <a:ext cx="288000" cy="288000"/>
            <a:chOff x="668893" y="6544151"/>
            <a:chExt cx="430054" cy="430054"/>
          </a:xfrm>
        </p:grpSpPr>
        <p:sp>
          <p:nvSpPr>
            <p:cNvPr id="40" name="Shape 14">
              <a:extLst>
                <a:ext uri="{FF2B5EF4-FFF2-40B4-BE49-F238E27FC236}">
                  <a16:creationId xmlns:a16="http://schemas.microsoft.com/office/drawing/2014/main" id="{B1EA7C39-CE8E-3B4D-CDFE-395C82B3E75A}"/>
                </a:ext>
              </a:extLst>
            </p:cNvPr>
            <p:cNvSpPr/>
            <p:nvPr/>
          </p:nvSpPr>
          <p:spPr>
            <a:xfrm>
              <a:off x="668893" y="6544151"/>
              <a:ext cx="430054" cy="430054"/>
            </a:xfrm>
            <a:prstGeom prst="roundRect">
              <a:avLst>
                <a:gd name="adj" fmla="val 18667"/>
              </a:avLst>
            </a:prstGeom>
            <a:solidFill>
              <a:srgbClr val="F4D4F7"/>
            </a:solidFill>
            <a:ln w="7620">
              <a:solidFill>
                <a:srgbClr val="DABADD"/>
              </a:solidFill>
              <a:prstDash val="solid"/>
            </a:ln>
          </p:spPr>
        </p:sp>
        <p:sp>
          <p:nvSpPr>
            <p:cNvPr id="41" name="Text 15">
              <a:extLst>
                <a:ext uri="{FF2B5EF4-FFF2-40B4-BE49-F238E27FC236}">
                  <a16:creationId xmlns:a16="http://schemas.microsoft.com/office/drawing/2014/main" id="{8A2FAF8A-9B72-8AB7-D294-0BD09663661D}"/>
                </a:ext>
              </a:extLst>
            </p:cNvPr>
            <p:cNvSpPr/>
            <p:nvPr/>
          </p:nvSpPr>
          <p:spPr>
            <a:xfrm>
              <a:off x="809744" y="6624280"/>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sp>
        <p:nvSpPr>
          <p:cNvPr id="42" name="Text 7">
            <a:extLst>
              <a:ext uri="{FF2B5EF4-FFF2-40B4-BE49-F238E27FC236}">
                <a16:creationId xmlns:a16="http://schemas.microsoft.com/office/drawing/2014/main" id="{92CBC77E-2A98-F070-CDA4-0F4AF81A82CC}"/>
              </a:ext>
            </a:extLst>
          </p:cNvPr>
          <p:cNvSpPr/>
          <p:nvPr/>
        </p:nvSpPr>
        <p:spPr>
          <a:xfrm>
            <a:off x="1094046" y="2217262"/>
            <a:ext cx="6487478" cy="4381639"/>
          </a:xfrm>
          <a:prstGeom prst="rect">
            <a:avLst/>
          </a:prstGeom>
          <a:noFill/>
          <a:ln/>
        </p:spPr>
        <p:txBody>
          <a:bodyPr wrap="square" rtlCol="0" anchor="t"/>
          <a:lstStyle/>
          <a:p>
            <a:pPr marL="285750" indent="-285750" algn="just">
              <a:lnSpc>
                <a:spcPct val="150000"/>
              </a:lnSpc>
              <a:buFont typeface="Wingdings" panose="05000000000000000000" pitchFamily="2" charset="2"/>
              <a:buChar char="§"/>
            </a:pPr>
            <a:r>
              <a:rPr lang="vi-VN" kern="0" spc="-30" dirty="0">
                <a:solidFill>
                  <a:srgbClr val="272525"/>
                </a:solidFill>
                <a:latin typeface="Times New Roman" panose="02020603050405020304" pitchFamily="18" charset="0"/>
                <a:ea typeface="Source Sans Pro" pitchFamily="34" charset="-122"/>
                <a:cs typeface="Times New Roman" panose="02020603050405020304" pitchFamily="18" charset="0"/>
              </a:rPr>
              <a:t>Trong thời đại công nghệ thông tin, Internet trở thành công cụ không thể thiếu, mang lại lợi ích lớn cho việc quảng bá sản phẩm và thương hiệu. </a:t>
            </a:r>
            <a:endParaRPr lang="en-US" kern="0" spc="-30" dirty="0">
              <a:solidFill>
                <a:srgbClr val="272525"/>
              </a:solidFill>
              <a:latin typeface="Times New Roman" panose="02020603050405020304" pitchFamily="18" charset="0"/>
              <a:ea typeface="Source Sans Pro" pitchFamily="34" charset="-122"/>
              <a:cs typeface="Times New Roman" panose="02020603050405020304" pitchFamily="18" charset="0"/>
            </a:endParaRPr>
          </a:p>
          <a:p>
            <a:pPr marL="285750" indent="-285750" algn="just">
              <a:lnSpc>
                <a:spcPct val="150000"/>
              </a:lnSpc>
              <a:buFont typeface="Wingdings" panose="05000000000000000000" pitchFamily="2" charset="2"/>
              <a:buChar char="§"/>
            </a:pPr>
            <a:r>
              <a:rPr lang="vi-VN" kern="0" spc="-30" dirty="0">
                <a:solidFill>
                  <a:srgbClr val="272525"/>
                </a:solidFill>
                <a:latin typeface="Times New Roman" panose="02020603050405020304" pitchFamily="18" charset="0"/>
                <a:ea typeface="Source Sans Pro" pitchFamily="34" charset="-122"/>
                <a:cs typeface="Times New Roman" panose="02020603050405020304" pitchFamily="18" charset="0"/>
              </a:rPr>
              <a:t>Website giúp các mặt hàng điện tử tiếp cận khách hàng trực quan và nhanh chóng. </a:t>
            </a:r>
            <a:endParaRPr lang="en-US" kern="0" spc="-30" dirty="0">
              <a:solidFill>
                <a:srgbClr val="272525"/>
              </a:solidFill>
              <a:latin typeface="Times New Roman" panose="02020603050405020304" pitchFamily="18" charset="0"/>
              <a:ea typeface="Source Sans Pro" pitchFamily="34" charset="-122"/>
              <a:cs typeface="Times New Roman" panose="02020603050405020304" pitchFamily="18" charset="0"/>
            </a:endParaRPr>
          </a:p>
          <a:p>
            <a:pPr marL="285750" indent="-285750" algn="just">
              <a:lnSpc>
                <a:spcPct val="150000"/>
              </a:lnSpc>
              <a:buFont typeface="Wingdings" panose="05000000000000000000" pitchFamily="2" charset="2"/>
              <a:buChar char="§"/>
            </a:pPr>
            <a:r>
              <a:rPr lang="vi-VN" kern="0" spc="-30" dirty="0">
                <a:solidFill>
                  <a:srgbClr val="272525"/>
                </a:solidFill>
                <a:latin typeface="Times New Roman" panose="02020603050405020304" pitchFamily="18" charset="0"/>
                <a:ea typeface="Source Sans Pro" pitchFamily="34" charset="-122"/>
                <a:cs typeface="Times New Roman" panose="02020603050405020304" pitchFamily="18" charset="0"/>
              </a:rPr>
              <a:t>Đặc biệt, Website giúp dễ dàng bán các mặt hàng điện tử và là cửa ngõ tiếp thị sản phẩm cho doanh nghiệp. </a:t>
            </a:r>
            <a:endParaRPr lang="en-US" kern="0" spc="-30" dirty="0">
              <a:solidFill>
                <a:srgbClr val="272525"/>
              </a:solidFill>
              <a:latin typeface="Times New Roman" panose="02020603050405020304" pitchFamily="18" charset="0"/>
              <a:ea typeface="Source Sans Pro" pitchFamily="34" charset="-122"/>
              <a:cs typeface="Times New Roman" panose="02020603050405020304" pitchFamily="18" charset="0"/>
            </a:endParaRPr>
          </a:p>
          <a:p>
            <a:pPr marL="285750" indent="-285750" algn="just">
              <a:lnSpc>
                <a:spcPct val="150000"/>
              </a:lnSpc>
              <a:buFont typeface="Wingdings" panose="05000000000000000000" pitchFamily="2" charset="2"/>
              <a:buChar char="§"/>
            </a:pPr>
            <a:r>
              <a:rPr lang="vi-VN" kern="0" spc="-30" dirty="0">
                <a:solidFill>
                  <a:srgbClr val="272525"/>
                </a:solidFill>
                <a:latin typeface="Times New Roman" panose="02020603050405020304" pitchFamily="18" charset="0"/>
                <a:ea typeface="Source Sans Pro" pitchFamily="34" charset="-122"/>
                <a:cs typeface="Times New Roman" panose="02020603050405020304" pitchFamily="18" charset="0"/>
              </a:rPr>
              <a:t>Dự án “Xây dựng website bán giày” tạo ra một Website kinh doanh giày với chi phí thiết kế thấp, giao diện đẹp mắt và quản lý dễ dàng, tối ưu hóa cơ sở dữ liệu.</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29341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50"/>
                                        <p:tgtEl>
                                          <p:spTgt spid="23"/>
                                        </p:tgtEl>
                                      </p:cBhvr>
                                    </p:animEffect>
                                    <p:set>
                                      <p:cBhvr>
                                        <p:cTn id="7" dur="1" fill="hold">
                                          <p:stCondLst>
                                            <p:cond delay="249"/>
                                          </p:stCondLst>
                                        </p:cTn>
                                        <p:tgtEl>
                                          <p:spTgt spid="23"/>
                                        </p:tgtEl>
                                        <p:attrNameLst>
                                          <p:attrName>style.visibility</p:attrName>
                                        </p:attrNameLst>
                                      </p:cBhvr>
                                      <p:to>
                                        <p:strVal val="hidden"/>
                                      </p:to>
                                    </p:se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6" descr="preencoded.png"/>
          <p:cNvPicPr>
            <a:picLocks noChangeAspect="1"/>
          </p:cNvPicPr>
          <p:nvPr/>
        </p:nvPicPr>
        <p:blipFill>
          <a:blip r:embed="rId5"/>
          <a:stretch>
            <a:fillRect/>
          </a:stretch>
        </p:blipFill>
        <p:spPr>
          <a:xfrm>
            <a:off x="9382839" y="2125003"/>
            <a:ext cx="5008721" cy="3756541"/>
          </a:xfrm>
          <a:prstGeom prst="rect">
            <a:avLst/>
          </a:prstGeom>
        </p:spPr>
      </p:pic>
      <p:grpSp>
        <p:nvGrpSpPr>
          <p:cNvPr id="24" name="Group 23">
            <a:extLst>
              <a:ext uri="{FF2B5EF4-FFF2-40B4-BE49-F238E27FC236}">
                <a16:creationId xmlns:a16="http://schemas.microsoft.com/office/drawing/2014/main" id="{5F39A1E4-12AD-FAC7-D390-E85B71C3B98D}"/>
              </a:ext>
            </a:extLst>
          </p:cNvPr>
          <p:cNvGrpSpPr/>
          <p:nvPr/>
        </p:nvGrpSpPr>
        <p:grpSpPr>
          <a:xfrm>
            <a:off x="4048701" y="387392"/>
            <a:ext cx="430054" cy="430054"/>
            <a:chOff x="668893" y="2609731"/>
            <a:chExt cx="430054" cy="430054"/>
          </a:xfrm>
        </p:grpSpPr>
        <p:sp>
          <p:nvSpPr>
            <p:cNvPr id="7" name="Shape 2"/>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sp>
        <p:sp>
          <p:nvSpPr>
            <p:cNvPr id="8" name="Text 3"/>
            <p:cNvSpPr/>
            <p:nvPr/>
          </p:nvSpPr>
          <p:spPr>
            <a:xfrm>
              <a:off x="809744" y="2689860"/>
              <a:ext cx="148233" cy="269796"/>
            </a:xfrm>
            <a:prstGeom prst="rect">
              <a:avLst/>
            </a:prstGeom>
            <a:noFill/>
            <a:ln/>
          </p:spPr>
          <p:txBody>
            <a:bodyPr wrap="none" rtlCol="0" anchor="t"/>
            <a:lstStyle/>
            <a:p>
              <a:pPr marL="0" indent="0" algn="ctr">
                <a:lnSpc>
                  <a:spcPts val="2125"/>
                </a:lnSpc>
                <a:buNone/>
              </a:pPr>
              <a:r>
                <a:rPr lang="en-US" sz="2125" b="1" kern="0" spc="-42" dirty="0">
                  <a:solidFill>
                    <a:srgbClr val="272525"/>
                  </a:solidFill>
                  <a:latin typeface="Times New Roman" panose="02020603050405020304" pitchFamily="18" charset="0"/>
                  <a:ea typeface="adonis-web" pitchFamily="34" charset="-122"/>
                  <a:cs typeface="Times New Roman" panose="02020603050405020304" pitchFamily="18" charset="0"/>
                </a:rPr>
                <a:t>2</a:t>
              </a:r>
              <a:endParaRPr lang="en-US" sz="2125" dirty="0">
                <a:latin typeface="Times New Roman" panose="02020603050405020304" pitchFamily="18" charset="0"/>
                <a:cs typeface="Times New Roman" panose="02020603050405020304" pitchFamily="18" charset="0"/>
              </a:endParaRPr>
            </a:p>
          </p:txBody>
        </p:sp>
      </p:grpSp>
      <p:grpSp>
        <p:nvGrpSpPr>
          <p:cNvPr id="31" name="!!5">
            <a:extLst>
              <a:ext uri="{FF2B5EF4-FFF2-40B4-BE49-F238E27FC236}">
                <a16:creationId xmlns:a16="http://schemas.microsoft.com/office/drawing/2014/main" id="{BC1725E6-D4A7-CE9E-4438-819E2DAC5F02}"/>
              </a:ext>
            </a:extLst>
          </p:cNvPr>
          <p:cNvGrpSpPr/>
          <p:nvPr/>
        </p:nvGrpSpPr>
        <p:grpSpPr>
          <a:xfrm>
            <a:off x="13991354" y="7610888"/>
            <a:ext cx="430054" cy="430054"/>
            <a:chOff x="668893" y="2609731"/>
            <a:chExt cx="430054" cy="430054"/>
          </a:xfrm>
        </p:grpSpPr>
        <p:sp>
          <p:nvSpPr>
            <p:cNvPr id="32" name="Shape 2">
              <a:extLst>
                <a:ext uri="{FF2B5EF4-FFF2-40B4-BE49-F238E27FC236}">
                  <a16:creationId xmlns:a16="http://schemas.microsoft.com/office/drawing/2014/main" id="{6AEA6D04-8E73-58EB-9372-A0F0C31F9E07}"/>
                </a:ext>
              </a:extLst>
            </p:cNvPr>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sp>
        <p:sp>
          <p:nvSpPr>
            <p:cNvPr id="33" name="Text 3">
              <a:extLst>
                <a:ext uri="{FF2B5EF4-FFF2-40B4-BE49-F238E27FC236}">
                  <a16:creationId xmlns:a16="http://schemas.microsoft.com/office/drawing/2014/main" id="{31606879-CBBA-1948-A894-8EE4BA138E58}"/>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r>
                <a:rPr lang="en-US" sz="2125" b="1" kern="0" spc="-42" dirty="0">
                  <a:solidFill>
                    <a:srgbClr val="272525"/>
                  </a:solidFill>
                  <a:latin typeface="Times New Roman" panose="02020603050405020304" pitchFamily="18" charset="0"/>
                  <a:ea typeface="adonis-web" pitchFamily="34" charset="-122"/>
                  <a:cs typeface="Times New Roman" panose="02020603050405020304" pitchFamily="18" charset="0"/>
                </a:rPr>
                <a:t>5</a:t>
              </a:r>
              <a:endParaRPr lang="en-US" sz="2125" dirty="0">
                <a:latin typeface="Times New Roman" panose="02020603050405020304" pitchFamily="18" charset="0"/>
                <a:cs typeface="Times New Roman" panose="02020603050405020304" pitchFamily="18" charset="0"/>
              </a:endParaRPr>
            </a:p>
          </p:txBody>
        </p:sp>
      </p:grpSp>
      <p:grpSp>
        <p:nvGrpSpPr>
          <p:cNvPr id="30" name="Group 29">
            <a:extLst>
              <a:ext uri="{FF2B5EF4-FFF2-40B4-BE49-F238E27FC236}">
                <a16:creationId xmlns:a16="http://schemas.microsoft.com/office/drawing/2014/main" id="{AEB9D757-13FD-89B7-13C4-2549B1DC3644}"/>
              </a:ext>
            </a:extLst>
          </p:cNvPr>
          <p:cNvGrpSpPr/>
          <p:nvPr/>
        </p:nvGrpSpPr>
        <p:grpSpPr>
          <a:xfrm>
            <a:off x="284927" y="6862526"/>
            <a:ext cx="288000" cy="288000"/>
            <a:chOff x="668893" y="4023122"/>
            <a:chExt cx="430054" cy="430054"/>
          </a:xfrm>
        </p:grpSpPr>
        <p:sp>
          <p:nvSpPr>
            <p:cNvPr id="34" name="Shape 6">
              <a:extLst>
                <a:ext uri="{FF2B5EF4-FFF2-40B4-BE49-F238E27FC236}">
                  <a16:creationId xmlns:a16="http://schemas.microsoft.com/office/drawing/2014/main" id="{E039503B-34AC-5844-34C8-5F46815FA71F}"/>
                </a:ext>
              </a:extLst>
            </p:cNvPr>
            <p:cNvSpPr/>
            <p:nvPr/>
          </p:nvSpPr>
          <p:spPr>
            <a:xfrm>
              <a:off x="668893" y="4023122"/>
              <a:ext cx="430054" cy="430054"/>
            </a:xfrm>
            <a:prstGeom prst="roundRect">
              <a:avLst>
                <a:gd name="adj" fmla="val 18667"/>
              </a:avLst>
            </a:prstGeom>
            <a:solidFill>
              <a:srgbClr val="F4D4F7"/>
            </a:solidFill>
            <a:ln w="7620">
              <a:solidFill>
                <a:srgbClr val="DABADD"/>
              </a:solidFill>
              <a:prstDash val="solid"/>
            </a:ln>
          </p:spPr>
        </p:sp>
        <p:sp>
          <p:nvSpPr>
            <p:cNvPr id="35" name="Text 7">
              <a:extLst>
                <a:ext uri="{FF2B5EF4-FFF2-40B4-BE49-F238E27FC236}">
                  <a16:creationId xmlns:a16="http://schemas.microsoft.com/office/drawing/2014/main" id="{C67A717B-EE36-3DB7-1787-06F9923C7890}"/>
                </a:ext>
              </a:extLst>
            </p:cNvPr>
            <p:cNvSpPr/>
            <p:nvPr/>
          </p:nvSpPr>
          <p:spPr>
            <a:xfrm>
              <a:off x="809744" y="4103251"/>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36" name="Group 35">
            <a:extLst>
              <a:ext uri="{FF2B5EF4-FFF2-40B4-BE49-F238E27FC236}">
                <a16:creationId xmlns:a16="http://schemas.microsoft.com/office/drawing/2014/main" id="{24B36003-9425-88E1-8F05-0BE1947C1FE8}"/>
              </a:ext>
            </a:extLst>
          </p:cNvPr>
          <p:cNvGrpSpPr/>
          <p:nvPr/>
        </p:nvGrpSpPr>
        <p:grpSpPr>
          <a:xfrm>
            <a:off x="284927" y="7278923"/>
            <a:ext cx="288000" cy="288000"/>
            <a:chOff x="668893" y="5130760"/>
            <a:chExt cx="430054" cy="430054"/>
          </a:xfrm>
        </p:grpSpPr>
        <p:sp>
          <p:nvSpPr>
            <p:cNvPr id="37" name="Shape 10">
              <a:extLst>
                <a:ext uri="{FF2B5EF4-FFF2-40B4-BE49-F238E27FC236}">
                  <a16:creationId xmlns:a16="http://schemas.microsoft.com/office/drawing/2014/main" id="{E434889F-4448-B5E8-BDFE-0BEFD495069A}"/>
                </a:ext>
              </a:extLst>
            </p:cNvPr>
            <p:cNvSpPr/>
            <p:nvPr/>
          </p:nvSpPr>
          <p:spPr>
            <a:xfrm>
              <a:off x="668893" y="5130760"/>
              <a:ext cx="430054" cy="430054"/>
            </a:xfrm>
            <a:prstGeom prst="roundRect">
              <a:avLst>
                <a:gd name="adj" fmla="val 18667"/>
              </a:avLst>
            </a:prstGeom>
            <a:solidFill>
              <a:srgbClr val="F4D4F7"/>
            </a:solidFill>
            <a:ln w="7620">
              <a:solidFill>
                <a:srgbClr val="DABADD"/>
              </a:solidFill>
              <a:prstDash val="solid"/>
            </a:ln>
          </p:spPr>
        </p:sp>
        <p:sp>
          <p:nvSpPr>
            <p:cNvPr id="38" name="Text 11">
              <a:extLst>
                <a:ext uri="{FF2B5EF4-FFF2-40B4-BE49-F238E27FC236}">
                  <a16:creationId xmlns:a16="http://schemas.microsoft.com/office/drawing/2014/main" id="{06FE77EF-6345-C684-425D-BDEA7A17F199}"/>
                </a:ext>
              </a:extLst>
            </p:cNvPr>
            <p:cNvSpPr/>
            <p:nvPr/>
          </p:nvSpPr>
          <p:spPr>
            <a:xfrm>
              <a:off x="809744" y="5210889"/>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F9AAEC08-B6B2-D9D8-1A4C-F4D1B2F57BE0}"/>
              </a:ext>
            </a:extLst>
          </p:cNvPr>
          <p:cNvGrpSpPr/>
          <p:nvPr/>
        </p:nvGrpSpPr>
        <p:grpSpPr>
          <a:xfrm>
            <a:off x="278955" y="7713826"/>
            <a:ext cx="288000" cy="288000"/>
            <a:chOff x="668893" y="6544151"/>
            <a:chExt cx="430054" cy="430054"/>
          </a:xfrm>
        </p:grpSpPr>
        <p:sp>
          <p:nvSpPr>
            <p:cNvPr id="40" name="Shape 14">
              <a:extLst>
                <a:ext uri="{FF2B5EF4-FFF2-40B4-BE49-F238E27FC236}">
                  <a16:creationId xmlns:a16="http://schemas.microsoft.com/office/drawing/2014/main" id="{B1EA7C39-CE8E-3B4D-CDFE-395C82B3E75A}"/>
                </a:ext>
              </a:extLst>
            </p:cNvPr>
            <p:cNvSpPr/>
            <p:nvPr/>
          </p:nvSpPr>
          <p:spPr>
            <a:xfrm>
              <a:off x="668893" y="6544151"/>
              <a:ext cx="430054" cy="430054"/>
            </a:xfrm>
            <a:prstGeom prst="roundRect">
              <a:avLst>
                <a:gd name="adj" fmla="val 18667"/>
              </a:avLst>
            </a:prstGeom>
            <a:solidFill>
              <a:srgbClr val="F4D4F7"/>
            </a:solidFill>
            <a:ln w="7620">
              <a:solidFill>
                <a:srgbClr val="DABADD"/>
              </a:solidFill>
              <a:prstDash val="solid"/>
            </a:ln>
          </p:spPr>
        </p:sp>
        <p:sp>
          <p:nvSpPr>
            <p:cNvPr id="41" name="Text 15">
              <a:extLst>
                <a:ext uri="{FF2B5EF4-FFF2-40B4-BE49-F238E27FC236}">
                  <a16:creationId xmlns:a16="http://schemas.microsoft.com/office/drawing/2014/main" id="{8A2FAF8A-9B72-8AB7-D294-0BD09663661D}"/>
                </a:ext>
              </a:extLst>
            </p:cNvPr>
            <p:cNvSpPr/>
            <p:nvPr/>
          </p:nvSpPr>
          <p:spPr>
            <a:xfrm>
              <a:off x="809744" y="6624280"/>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sp>
        <p:nvSpPr>
          <p:cNvPr id="42" name="!!7">
            <a:extLst>
              <a:ext uri="{FF2B5EF4-FFF2-40B4-BE49-F238E27FC236}">
                <a16:creationId xmlns:a16="http://schemas.microsoft.com/office/drawing/2014/main" id="{29D03904-EA39-416B-7190-808E27A2D273}"/>
              </a:ext>
            </a:extLst>
          </p:cNvPr>
          <p:cNvSpPr/>
          <p:nvPr/>
        </p:nvSpPr>
        <p:spPr>
          <a:xfrm>
            <a:off x="472550" y="1203767"/>
            <a:ext cx="7896373" cy="578734"/>
          </a:xfrm>
          <a:prstGeom prst="rect">
            <a:avLst/>
          </a:prstGeom>
          <a:noFill/>
          <a:ln/>
        </p:spPr>
        <p:txBody>
          <a:bodyPr wrap="none" rtlCol="0" anchor="t"/>
          <a:lstStyle/>
          <a:p>
            <a:pPr marL="0" indent="0" algn="ctr">
              <a:lnSpc>
                <a:spcPts val="2213"/>
              </a:lnSpc>
              <a:buNone/>
            </a:pPr>
            <a:r>
              <a:rPr lang="en-US" sz="3200" b="1" kern="0" spc="-35" dirty="0" err="1">
                <a:solidFill>
                  <a:srgbClr val="272525"/>
                </a:solidFill>
                <a:latin typeface="Times New Roman" panose="02020603050405020304" pitchFamily="18" charset="0"/>
                <a:ea typeface="adonis-web" pitchFamily="34" charset="-122"/>
                <a:cs typeface="Times New Roman" panose="02020603050405020304" pitchFamily="18" charset="0"/>
              </a:rPr>
              <a:t>Công</a:t>
            </a:r>
            <a:r>
              <a:rPr lang="en-US" sz="3200" b="1" kern="0" spc="-35" dirty="0">
                <a:solidFill>
                  <a:srgbClr val="272525"/>
                </a:solidFill>
                <a:latin typeface="Times New Roman" panose="02020603050405020304" pitchFamily="18" charset="0"/>
                <a:ea typeface="adonis-web" pitchFamily="34" charset="-122"/>
                <a:cs typeface="Times New Roman" panose="02020603050405020304" pitchFamily="18" charset="0"/>
              </a:rPr>
              <a:t> </a:t>
            </a:r>
            <a:r>
              <a:rPr lang="en-US" sz="3200" b="1" kern="0" spc="-35" dirty="0" err="1">
                <a:solidFill>
                  <a:srgbClr val="272525"/>
                </a:solidFill>
                <a:latin typeface="Times New Roman" panose="02020603050405020304" pitchFamily="18" charset="0"/>
                <a:ea typeface="adonis-web" pitchFamily="34" charset="-122"/>
                <a:cs typeface="Times New Roman" panose="02020603050405020304" pitchFamily="18" charset="0"/>
              </a:rPr>
              <a:t>Cụ</a:t>
            </a:r>
            <a:r>
              <a:rPr lang="en-US" sz="3200" b="1" kern="0" spc="-35" dirty="0">
                <a:solidFill>
                  <a:srgbClr val="272525"/>
                </a:solidFill>
                <a:latin typeface="Times New Roman" panose="02020603050405020304" pitchFamily="18" charset="0"/>
                <a:ea typeface="adonis-web" pitchFamily="34" charset="-122"/>
                <a:cs typeface="Times New Roman" panose="02020603050405020304" pitchFamily="18" charset="0"/>
              </a:rPr>
              <a:t> </a:t>
            </a:r>
            <a:r>
              <a:rPr lang="en-US" sz="3200" b="1" kern="0" spc="-35" dirty="0" err="1">
                <a:solidFill>
                  <a:srgbClr val="272525"/>
                </a:solidFill>
                <a:latin typeface="Times New Roman" panose="02020603050405020304" pitchFamily="18" charset="0"/>
                <a:ea typeface="adonis-web" pitchFamily="34" charset="-122"/>
                <a:cs typeface="Times New Roman" panose="02020603050405020304" pitchFamily="18" charset="0"/>
              </a:rPr>
              <a:t>Lập</a:t>
            </a:r>
            <a:r>
              <a:rPr lang="en-US" sz="3200" b="1" kern="0" spc="-35" dirty="0">
                <a:solidFill>
                  <a:srgbClr val="272525"/>
                </a:solidFill>
                <a:latin typeface="Times New Roman" panose="02020603050405020304" pitchFamily="18" charset="0"/>
                <a:ea typeface="adonis-web" pitchFamily="34" charset="-122"/>
                <a:cs typeface="Times New Roman" panose="02020603050405020304" pitchFamily="18" charset="0"/>
              </a:rPr>
              <a:t> </a:t>
            </a:r>
            <a:r>
              <a:rPr lang="en-US" sz="3200" b="1" kern="0" spc="-35" dirty="0" err="1">
                <a:solidFill>
                  <a:srgbClr val="272525"/>
                </a:solidFill>
                <a:latin typeface="Times New Roman" panose="02020603050405020304" pitchFamily="18" charset="0"/>
                <a:ea typeface="adonis-web" pitchFamily="34" charset="-122"/>
                <a:cs typeface="Times New Roman" panose="02020603050405020304" pitchFamily="18" charset="0"/>
              </a:rPr>
              <a:t>Trình</a:t>
            </a:r>
            <a:r>
              <a:rPr lang="en-US" sz="3200" b="1" kern="0" spc="-35" dirty="0">
                <a:solidFill>
                  <a:srgbClr val="272525"/>
                </a:solidFill>
                <a:latin typeface="Times New Roman" panose="02020603050405020304" pitchFamily="18" charset="0"/>
                <a:ea typeface="adonis-web" pitchFamily="34" charset="-122"/>
                <a:cs typeface="Times New Roman" panose="02020603050405020304" pitchFamily="18" charset="0"/>
              </a:rPr>
              <a:t> </a:t>
            </a:r>
            <a:r>
              <a:rPr lang="en-US" sz="3200" b="1" kern="0" spc="-35" dirty="0" err="1">
                <a:solidFill>
                  <a:srgbClr val="272525"/>
                </a:solidFill>
                <a:latin typeface="Times New Roman" panose="02020603050405020304" pitchFamily="18" charset="0"/>
                <a:ea typeface="adonis-web" pitchFamily="34" charset="-122"/>
                <a:cs typeface="Times New Roman" panose="02020603050405020304" pitchFamily="18" charset="0"/>
              </a:rPr>
              <a:t>Và</a:t>
            </a:r>
            <a:r>
              <a:rPr lang="en-US" sz="3200" b="1" kern="0" spc="-35" dirty="0">
                <a:solidFill>
                  <a:srgbClr val="272525"/>
                </a:solidFill>
                <a:latin typeface="Times New Roman" panose="02020603050405020304" pitchFamily="18" charset="0"/>
                <a:ea typeface="adonis-web" pitchFamily="34" charset="-122"/>
                <a:cs typeface="Times New Roman" panose="02020603050405020304" pitchFamily="18" charset="0"/>
              </a:rPr>
              <a:t> </a:t>
            </a:r>
            <a:r>
              <a:rPr lang="en-US" sz="3200" b="1" kern="0" spc="-35" dirty="0" err="1">
                <a:solidFill>
                  <a:srgbClr val="272525"/>
                </a:solidFill>
                <a:latin typeface="Times New Roman" panose="02020603050405020304" pitchFamily="18" charset="0"/>
                <a:ea typeface="adonis-web" pitchFamily="34" charset="-122"/>
                <a:cs typeface="Times New Roman" panose="02020603050405020304" pitchFamily="18" charset="0"/>
              </a:rPr>
              <a:t>Ngôn</a:t>
            </a:r>
            <a:r>
              <a:rPr lang="en-US" sz="3200" b="1" kern="0" spc="-35" dirty="0">
                <a:solidFill>
                  <a:srgbClr val="272525"/>
                </a:solidFill>
                <a:latin typeface="Times New Roman" panose="02020603050405020304" pitchFamily="18" charset="0"/>
                <a:ea typeface="adonis-web" pitchFamily="34" charset="-122"/>
                <a:cs typeface="Times New Roman" panose="02020603050405020304" pitchFamily="18" charset="0"/>
              </a:rPr>
              <a:t> </a:t>
            </a:r>
            <a:r>
              <a:rPr lang="en-US" sz="3200" b="1" kern="0" spc="-35" dirty="0" err="1">
                <a:solidFill>
                  <a:srgbClr val="272525"/>
                </a:solidFill>
                <a:latin typeface="Times New Roman" panose="02020603050405020304" pitchFamily="18" charset="0"/>
                <a:ea typeface="adonis-web" pitchFamily="34" charset="-122"/>
                <a:cs typeface="Times New Roman" panose="02020603050405020304" pitchFamily="18" charset="0"/>
              </a:rPr>
              <a:t>Ngữ</a:t>
            </a:r>
            <a:r>
              <a:rPr lang="en-US" sz="3200" b="1" kern="0" spc="-35" dirty="0">
                <a:solidFill>
                  <a:srgbClr val="272525"/>
                </a:solidFill>
                <a:latin typeface="Times New Roman" panose="02020603050405020304" pitchFamily="18" charset="0"/>
                <a:ea typeface="adonis-web" pitchFamily="34" charset="-122"/>
                <a:cs typeface="Times New Roman" panose="02020603050405020304" pitchFamily="18" charset="0"/>
              </a:rPr>
              <a:t> </a:t>
            </a:r>
            <a:r>
              <a:rPr lang="en-US" sz="3200" b="1" kern="0" spc="-35" dirty="0" err="1">
                <a:solidFill>
                  <a:srgbClr val="272525"/>
                </a:solidFill>
                <a:latin typeface="Times New Roman" panose="02020603050405020304" pitchFamily="18" charset="0"/>
                <a:ea typeface="adonis-web" pitchFamily="34" charset="-122"/>
                <a:cs typeface="Times New Roman" panose="02020603050405020304" pitchFamily="18" charset="0"/>
              </a:rPr>
              <a:t>Được</a:t>
            </a:r>
            <a:r>
              <a:rPr lang="en-US" sz="3200" b="1" kern="0" spc="-35" dirty="0">
                <a:solidFill>
                  <a:srgbClr val="272525"/>
                </a:solidFill>
                <a:latin typeface="Times New Roman" panose="02020603050405020304" pitchFamily="18" charset="0"/>
                <a:ea typeface="adonis-web" pitchFamily="34" charset="-122"/>
                <a:cs typeface="Times New Roman" panose="02020603050405020304" pitchFamily="18" charset="0"/>
              </a:rPr>
              <a:t> </a:t>
            </a:r>
            <a:r>
              <a:rPr lang="en-US" sz="3200" b="1" kern="0" spc="-35" dirty="0" err="1">
                <a:solidFill>
                  <a:srgbClr val="272525"/>
                </a:solidFill>
                <a:latin typeface="Times New Roman" panose="02020603050405020304" pitchFamily="18" charset="0"/>
                <a:ea typeface="adonis-web" pitchFamily="34" charset="-122"/>
                <a:cs typeface="Times New Roman" panose="02020603050405020304" pitchFamily="18" charset="0"/>
              </a:rPr>
              <a:t>Sử</a:t>
            </a:r>
            <a:r>
              <a:rPr lang="en-US" sz="3200" b="1" kern="0" spc="-35" dirty="0">
                <a:solidFill>
                  <a:srgbClr val="272525"/>
                </a:solidFill>
                <a:latin typeface="Times New Roman" panose="02020603050405020304" pitchFamily="18" charset="0"/>
                <a:ea typeface="adonis-web" pitchFamily="34" charset="-122"/>
                <a:cs typeface="Times New Roman" panose="02020603050405020304" pitchFamily="18" charset="0"/>
              </a:rPr>
              <a:t> </a:t>
            </a:r>
            <a:r>
              <a:rPr lang="en-US" sz="3200" b="1" kern="0" spc="-35" dirty="0" err="1">
                <a:solidFill>
                  <a:srgbClr val="272525"/>
                </a:solidFill>
                <a:latin typeface="Times New Roman" panose="02020603050405020304" pitchFamily="18" charset="0"/>
                <a:ea typeface="adonis-web" pitchFamily="34" charset="-122"/>
                <a:cs typeface="Times New Roman" panose="02020603050405020304" pitchFamily="18" charset="0"/>
              </a:rPr>
              <a:t>Dụng</a:t>
            </a:r>
            <a:endParaRPr lang="en-US" sz="3200" dirty="0">
              <a:latin typeface="Times New Roman" panose="02020603050405020304" pitchFamily="18" charset="0"/>
              <a:cs typeface="Times New Roman" panose="02020603050405020304" pitchFamily="18" charset="0"/>
            </a:endParaRPr>
          </a:p>
        </p:txBody>
      </p:sp>
      <p:sp>
        <p:nvSpPr>
          <p:cNvPr id="45" name="Text 7">
            <a:extLst>
              <a:ext uri="{FF2B5EF4-FFF2-40B4-BE49-F238E27FC236}">
                <a16:creationId xmlns:a16="http://schemas.microsoft.com/office/drawing/2014/main" id="{2575491B-9843-23CE-59C1-BD73B7B71F64}"/>
              </a:ext>
            </a:extLst>
          </p:cNvPr>
          <p:cNvSpPr/>
          <p:nvPr/>
        </p:nvSpPr>
        <p:spPr>
          <a:xfrm>
            <a:off x="1992392" y="1926241"/>
            <a:ext cx="6487478" cy="1384118"/>
          </a:xfrm>
          <a:prstGeom prst="rect">
            <a:avLst/>
          </a:prstGeom>
          <a:noFill/>
          <a:ln/>
        </p:spPr>
        <p:txBody>
          <a:bodyPr wrap="square" rtlCol="0" anchor="t"/>
          <a:lstStyle/>
          <a:p>
            <a:pPr marL="285750" indent="-285750" algn="just">
              <a:lnSpc>
                <a:spcPct val="150000"/>
              </a:lnSpc>
              <a:buFont typeface="Wingdings" panose="05000000000000000000" pitchFamily="2" charset="2"/>
              <a:buChar char="§"/>
            </a:pPr>
            <a:r>
              <a:rPr lang="vi-VN" kern="0" spc="-30" dirty="0">
                <a:solidFill>
                  <a:srgbClr val="272525"/>
                </a:solidFill>
                <a:latin typeface="Times New Roman" panose="02020603050405020304" pitchFamily="18" charset="0"/>
                <a:ea typeface="Source Sans Pro" pitchFamily="34" charset="-122"/>
                <a:cs typeface="Times New Roman" panose="02020603050405020304" pitchFamily="18" charset="0"/>
              </a:rPr>
              <a:t>Hệ quản trị cơ sở dữ liệu: MSQL Workbench</a:t>
            </a:r>
            <a:endParaRPr lang="en-US" kern="0" spc="-30" dirty="0">
              <a:solidFill>
                <a:srgbClr val="272525"/>
              </a:solidFill>
              <a:latin typeface="Times New Roman" panose="02020603050405020304" pitchFamily="18" charset="0"/>
              <a:ea typeface="Source Sans Pro" pitchFamily="34" charset="-122"/>
              <a:cs typeface="Times New Roman" panose="02020603050405020304" pitchFamily="18" charset="0"/>
            </a:endParaRPr>
          </a:p>
          <a:p>
            <a:pPr marL="285750" indent="-285750" algn="just">
              <a:lnSpc>
                <a:spcPct val="150000"/>
              </a:lnSpc>
              <a:buFont typeface="Wingdings" panose="05000000000000000000" pitchFamily="2" charset="2"/>
              <a:buChar char="§"/>
            </a:pPr>
            <a:r>
              <a:rPr lang="vi-VN" kern="0" spc="-30" dirty="0">
                <a:solidFill>
                  <a:srgbClr val="272525"/>
                </a:solidFill>
                <a:latin typeface="Times New Roman" panose="02020603050405020304" pitchFamily="18" charset="0"/>
                <a:ea typeface="Source Sans Pro" pitchFamily="34" charset="-122"/>
                <a:cs typeface="Times New Roman" panose="02020603050405020304" pitchFamily="18" charset="0"/>
              </a:rPr>
              <a:t>Công cụ lập trình:  IntelliJ. </a:t>
            </a:r>
            <a:endParaRPr lang="en-US" kern="0" spc="-30" dirty="0">
              <a:solidFill>
                <a:srgbClr val="272525"/>
              </a:solidFill>
              <a:latin typeface="Times New Roman" panose="02020603050405020304" pitchFamily="18" charset="0"/>
              <a:ea typeface="Source Sans Pro" pitchFamily="34" charset="-122"/>
              <a:cs typeface="Times New Roman" panose="02020603050405020304" pitchFamily="18" charset="0"/>
            </a:endParaRPr>
          </a:p>
          <a:p>
            <a:pPr marL="285750" indent="-285750" algn="just">
              <a:lnSpc>
                <a:spcPct val="150000"/>
              </a:lnSpc>
              <a:buFont typeface="Wingdings" panose="05000000000000000000" pitchFamily="2" charset="2"/>
              <a:buChar char="§"/>
            </a:pPr>
            <a:r>
              <a:rPr lang="vi-VN" kern="0" spc="-30" dirty="0">
                <a:solidFill>
                  <a:srgbClr val="272525"/>
                </a:solidFill>
                <a:latin typeface="Times New Roman" panose="02020603050405020304" pitchFamily="18" charset="0"/>
                <a:ea typeface="Source Sans Pro" pitchFamily="34" charset="-122"/>
                <a:cs typeface="Times New Roman" panose="02020603050405020304" pitchFamily="18" charset="0"/>
              </a:rPr>
              <a:t>Ngôn ngữ lập trình: Java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42716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6" descr="preencoded.png"/>
          <p:cNvPicPr>
            <a:picLocks noChangeAspect="1"/>
          </p:cNvPicPr>
          <p:nvPr/>
        </p:nvPicPr>
        <p:blipFill>
          <a:blip r:embed="rId5"/>
          <a:stretch>
            <a:fillRect/>
          </a:stretch>
        </p:blipFill>
        <p:spPr>
          <a:xfrm>
            <a:off x="9382839" y="4024531"/>
            <a:ext cx="5008721" cy="3756541"/>
          </a:xfrm>
          <a:prstGeom prst="rect">
            <a:avLst/>
          </a:prstGeom>
        </p:spPr>
      </p:pic>
      <p:grpSp>
        <p:nvGrpSpPr>
          <p:cNvPr id="24" name="Group 23">
            <a:extLst>
              <a:ext uri="{FF2B5EF4-FFF2-40B4-BE49-F238E27FC236}">
                <a16:creationId xmlns:a16="http://schemas.microsoft.com/office/drawing/2014/main" id="{5F39A1E4-12AD-FAC7-D390-E85B71C3B98D}"/>
              </a:ext>
            </a:extLst>
          </p:cNvPr>
          <p:cNvGrpSpPr/>
          <p:nvPr/>
        </p:nvGrpSpPr>
        <p:grpSpPr>
          <a:xfrm>
            <a:off x="4048701" y="387392"/>
            <a:ext cx="430054" cy="430054"/>
            <a:chOff x="668893" y="2609731"/>
            <a:chExt cx="430054" cy="430054"/>
          </a:xfrm>
        </p:grpSpPr>
        <p:sp>
          <p:nvSpPr>
            <p:cNvPr id="7" name="Shape 2"/>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sp>
        <p:sp>
          <p:nvSpPr>
            <p:cNvPr id="8" name="Text 3"/>
            <p:cNvSpPr/>
            <p:nvPr/>
          </p:nvSpPr>
          <p:spPr>
            <a:xfrm>
              <a:off x="809744" y="2689860"/>
              <a:ext cx="148233" cy="269796"/>
            </a:xfrm>
            <a:prstGeom prst="rect">
              <a:avLst/>
            </a:prstGeom>
            <a:noFill/>
            <a:ln/>
          </p:spPr>
          <p:txBody>
            <a:bodyPr wrap="none" rtlCol="0" anchor="t"/>
            <a:lstStyle/>
            <a:p>
              <a:pPr marL="0" indent="0" algn="ctr">
                <a:lnSpc>
                  <a:spcPts val="2125"/>
                </a:lnSpc>
                <a:buNone/>
              </a:pPr>
              <a:r>
                <a:rPr lang="en-US" sz="2125" b="1" kern="0" spc="-42" dirty="0">
                  <a:solidFill>
                    <a:srgbClr val="272525"/>
                  </a:solidFill>
                  <a:latin typeface="Times New Roman" panose="02020603050405020304" pitchFamily="18" charset="0"/>
                  <a:ea typeface="adonis-web" pitchFamily="34" charset="-122"/>
                  <a:cs typeface="Times New Roman" panose="02020603050405020304" pitchFamily="18" charset="0"/>
                </a:rPr>
                <a:t>3</a:t>
              </a:r>
              <a:endParaRPr lang="en-US" sz="2125" dirty="0">
                <a:latin typeface="Times New Roman" panose="02020603050405020304" pitchFamily="18" charset="0"/>
                <a:cs typeface="Times New Roman" panose="02020603050405020304" pitchFamily="18" charset="0"/>
              </a:endParaRPr>
            </a:p>
          </p:txBody>
        </p:sp>
      </p:grpSp>
      <p:grpSp>
        <p:nvGrpSpPr>
          <p:cNvPr id="31" name="!!5">
            <a:extLst>
              <a:ext uri="{FF2B5EF4-FFF2-40B4-BE49-F238E27FC236}">
                <a16:creationId xmlns:a16="http://schemas.microsoft.com/office/drawing/2014/main" id="{BC1725E6-D4A7-CE9E-4438-819E2DAC5F02}"/>
              </a:ext>
            </a:extLst>
          </p:cNvPr>
          <p:cNvGrpSpPr/>
          <p:nvPr/>
        </p:nvGrpSpPr>
        <p:grpSpPr>
          <a:xfrm>
            <a:off x="13991354" y="7610888"/>
            <a:ext cx="430054" cy="430054"/>
            <a:chOff x="668893" y="2609731"/>
            <a:chExt cx="430054" cy="430054"/>
          </a:xfrm>
        </p:grpSpPr>
        <p:sp>
          <p:nvSpPr>
            <p:cNvPr id="32" name="Shape 2">
              <a:extLst>
                <a:ext uri="{FF2B5EF4-FFF2-40B4-BE49-F238E27FC236}">
                  <a16:creationId xmlns:a16="http://schemas.microsoft.com/office/drawing/2014/main" id="{6AEA6D04-8E73-58EB-9372-A0F0C31F9E07}"/>
                </a:ext>
              </a:extLst>
            </p:cNvPr>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sp>
        <p:sp>
          <p:nvSpPr>
            <p:cNvPr id="33" name="Text 3">
              <a:extLst>
                <a:ext uri="{FF2B5EF4-FFF2-40B4-BE49-F238E27FC236}">
                  <a16:creationId xmlns:a16="http://schemas.microsoft.com/office/drawing/2014/main" id="{31606879-CBBA-1948-A894-8EE4BA138E58}"/>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r>
                <a:rPr lang="en-US" sz="2125" b="1" kern="0" spc="-42" dirty="0">
                  <a:solidFill>
                    <a:srgbClr val="272525"/>
                  </a:solidFill>
                  <a:latin typeface="Times New Roman" panose="02020603050405020304" pitchFamily="18" charset="0"/>
                  <a:ea typeface="adonis-web" pitchFamily="34" charset="-122"/>
                  <a:cs typeface="Times New Roman" panose="02020603050405020304" pitchFamily="18" charset="0"/>
                </a:rPr>
                <a:t>6</a:t>
              </a:r>
              <a:endParaRPr lang="en-US" sz="2125" dirty="0">
                <a:latin typeface="Times New Roman" panose="02020603050405020304" pitchFamily="18" charset="0"/>
                <a:cs typeface="Times New Roman" panose="02020603050405020304" pitchFamily="18" charset="0"/>
              </a:endParaRPr>
            </a:p>
          </p:txBody>
        </p:sp>
      </p:grpSp>
      <p:grpSp>
        <p:nvGrpSpPr>
          <p:cNvPr id="30" name="Group 29">
            <a:extLst>
              <a:ext uri="{FF2B5EF4-FFF2-40B4-BE49-F238E27FC236}">
                <a16:creationId xmlns:a16="http://schemas.microsoft.com/office/drawing/2014/main" id="{AEB9D757-13FD-89B7-13C4-2549B1DC3644}"/>
              </a:ext>
            </a:extLst>
          </p:cNvPr>
          <p:cNvGrpSpPr/>
          <p:nvPr/>
        </p:nvGrpSpPr>
        <p:grpSpPr>
          <a:xfrm>
            <a:off x="284927" y="6862526"/>
            <a:ext cx="288000" cy="288000"/>
            <a:chOff x="668893" y="4023122"/>
            <a:chExt cx="430054" cy="430054"/>
          </a:xfrm>
        </p:grpSpPr>
        <p:sp>
          <p:nvSpPr>
            <p:cNvPr id="34" name="Shape 6">
              <a:extLst>
                <a:ext uri="{FF2B5EF4-FFF2-40B4-BE49-F238E27FC236}">
                  <a16:creationId xmlns:a16="http://schemas.microsoft.com/office/drawing/2014/main" id="{E039503B-34AC-5844-34C8-5F46815FA71F}"/>
                </a:ext>
              </a:extLst>
            </p:cNvPr>
            <p:cNvSpPr/>
            <p:nvPr/>
          </p:nvSpPr>
          <p:spPr>
            <a:xfrm>
              <a:off x="668893" y="4023122"/>
              <a:ext cx="430054" cy="430054"/>
            </a:xfrm>
            <a:prstGeom prst="roundRect">
              <a:avLst>
                <a:gd name="adj" fmla="val 18667"/>
              </a:avLst>
            </a:prstGeom>
            <a:solidFill>
              <a:srgbClr val="F4D4F7"/>
            </a:solidFill>
            <a:ln w="7620">
              <a:solidFill>
                <a:srgbClr val="DABADD"/>
              </a:solidFill>
              <a:prstDash val="solid"/>
            </a:ln>
          </p:spPr>
        </p:sp>
        <p:sp>
          <p:nvSpPr>
            <p:cNvPr id="35" name="Text 7">
              <a:extLst>
                <a:ext uri="{FF2B5EF4-FFF2-40B4-BE49-F238E27FC236}">
                  <a16:creationId xmlns:a16="http://schemas.microsoft.com/office/drawing/2014/main" id="{C67A717B-EE36-3DB7-1787-06F9923C7890}"/>
                </a:ext>
              </a:extLst>
            </p:cNvPr>
            <p:cNvSpPr/>
            <p:nvPr/>
          </p:nvSpPr>
          <p:spPr>
            <a:xfrm>
              <a:off x="809744" y="4103251"/>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36" name="Group 35">
            <a:extLst>
              <a:ext uri="{FF2B5EF4-FFF2-40B4-BE49-F238E27FC236}">
                <a16:creationId xmlns:a16="http://schemas.microsoft.com/office/drawing/2014/main" id="{24B36003-9425-88E1-8F05-0BE1947C1FE8}"/>
              </a:ext>
            </a:extLst>
          </p:cNvPr>
          <p:cNvGrpSpPr/>
          <p:nvPr/>
        </p:nvGrpSpPr>
        <p:grpSpPr>
          <a:xfrm>
            <a:off x="284927" y="7278923"/>
            <a:ext cx="288000" cy="288000"/>
            <a:chOff x="668893" y="5130760"/>
            <a:chExt cx="430054" cy="430054"/>
          </a:xfrm>
        </p:grpSpPr>
        <p:sp>
          <p:nvSpPr>
            <p:cNvPr id="37" name="Shape 10">
              <a:extLst>
                <a:ext uri="{FF2B5EF4-FFF2-40B4-BE49-F238E27FC236}">
                  <a16:creationId xmlns:a16="http://schemas.microsoft.com/office/drawing/2014/main" id="{E434889F-4448-B5E8-BDFE-0BEFD495069A}"/>
                </a:ext>
              </a:extLst>
            </p:cNvPr>
            <p:cNvSpPr/>
            <p:nvPr/>
          </p:nvSpPr>
          <p:spPr>
            <a:xfrm>
              <a:off x="668893" y="5130760"/>
              <a:ext cx="430054" cy="430054"/>
            </a:xfrm>
            <a:prstGeom prst="roundRect">
              <a:avLst>
                <a:gd name="adj" fmla="val 18667"/>
              </a:avLst>
            </a:prstGeom>
            <a:solidFill>
              <a:srgbClr val="F4D4F7"/>
            </a:solidFill>
            <a:ln w="7620">
              <a:solidFill>
                <a:srgbClr val="DABADD"/>
              </a:solidFill>
              <a:prstDash val="solid"/>
            </a:ln>
          </p:spPr>
        </p:sp>
        <p:sp>
          <p:nvSpPr>
            <p:cNvPr id="38" name="Text 11">
              <a:extLst>
                <a:ext uri="{FF2B5EF4-FFF2-40B4-BE49-F238E27FC236}">
                  <a16:creationId xmlns:a16="http://schemas.microsoft.com/office/drawing/2014/main" id="{06FE77EF-6345-C684-425D-BDEA7A17F199}"/>
                </a:ext>
              </a:extLst>
            </p:cNvPr>
            <p:cNvSpPr/>
            <p:nvPr/>
          </p:nvSpPr>
          <p:spPr>
            <a:xfrm>
              <a:off x="809744" y="5210889"/>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F9AAEC08-B6B2-D9D8-1A4C-F4D1B2F57BE0}"/>
              </a:ext>
            </a:extLst>
          </p:cNvPr>
          <p:cNvGrpSpPr/>
          <p:nvPr/>
        </p:nvGrpSpPr>
        <p:grpSpPr>
          <a:xfrm>
            <a:off x="278955" y="7713826"/>
            <a:ext cx="288000" cy="288000"/>
            <a:chOff x="668893" y="6544151"/>
            <a:chExt cx="430054" cy="430054"/>
          </a:xfrm>
        </p:grpSpPr>
        <p:sp>
          <p:nvSpPr>
            <p:cNvPr id="40" name="Shape 14">
              <a:extLst>
                <a:ext uri="{FF2B5EF4-FFF2-40B4-BE49-F238E27FC236}">
                  <a16:creationId xmlns:a16="http://schemas.microsoft.com/office/drawing/2014/main" id="{B1EA7C39-CE8E-3B4D-CDFE-395C82B3E75A}"/>
                </a:ext>
              </a:extLst>
            </p:cNvPr>
            <p:cNvSpPr/>
            <p:nvPr/>
          </p:nvSpPr>
          <p:spPr>
            <a:xfrm>
              <a:off x="668893" y="6544151"/>
              <a:ext cx="430054" cy="430054"/>
            </a:xfrm>
            <a:prstGeom prst="roundRect">
              <a:avLst>
                <a:gd name="adj" fmla="val 18667"/>
              </a:avLst>
            </a:prstGeom>
            <a:solidFill>
              <a:srgbClr val="F4D4F7"/>
            </a:solidFill>
            <a:ln w="7620">
              <a:solidFill>
                <a:srgbClr val="DABADD"/>
              </a:solidFill>
              <a:prstDash val="solid"/>
            </a:ln>
          </p:spPr>
        </p:sp>
        <p:sp>
          <p:nvSpPr>
            <p:cNvPr id="41" name="Text 15">
              <a:extLst>
                <a:ext uri="{FF2B5EF4-FFF2-40B4-BE49-F238E27FC236}">
                  <a16:creationId xmlns:a16="http://schemas.microsoft.com/office/drawing/2014/main" id="{8A2FAF8A-9B72-8AB7-D294-0BD09663661D}"/>
                </a:ext>
              </a:extLst>
            </p:cNvPr>
            <p:cNvSpPr/>
            <p:nvPr/>
          </p:nvSpPr>
          <p:spPr>
            <a:xfrm>
              <a:off x="809744" y="6624280"/>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sp>
        <p:nvSpPr>
          <p:cNvPr id="42" name="!!7">
            <a:extLst>
              <a:ext uri="{FF2B5EF4-FFF2-40B4-BE49-F238E27FC236}">
                <a16:creationId xmlns:a16="http://schemas.microsoft.com/office/drawing/2014/main" id="{771BDD3F-57FE-44F1-B6A9-A8E8A3B676A5}"/>
              </a:ext>
            </a:extLst>
          </p:cNvPr>
          <p:cNvSpPr/>
          <p:nvPr/>
        </p:nvSpPr>
        <p:spPr>
          <a:xfrm>
            <a:off x="578734" y="1203767"/>
            <a:ext cx="7896373" cy="578734"/>
          </a:xfrm>
          <a:prstGeom prst="rect">
            <a:avLst/>
          </a:prstGeom>
          <a:noFill/>
          <a:ln/>
        </p:spPr>
        <p:txBody>
          <a:bodyPr wrap="none" rtlCol="0" anchor="t"/>
          <a:lstStyle/>
          <a:p>
            <a:pPr marL="0" indent="0" algn="ctr">
              <a:lnSpc>
                <a:spcPts val="2213"/>
              </a:lnSpc>
              <a:buNone/>
            </a:pPr>
            <a:r>
              <a:rPr lang="en-US" sz="3200" b="1" kern="0" spc="-35" dirty="0" err="1">
                <a:solidFill>
                  <a:srgbClr val="272525"/>
                </a:solidFill>
                <a:latin typeface="Times New Roman" panose="02020603050405020304" pitchFamily="18" charset="0"/>
                <a:ea typeface="adonis-web" pitchFamily="34" charset="-122"/>
                <a:cs typeface="Times New Roman" panose="02020603050405020304" pitchFamily="18" charset="0"/>
              </a:rPr>
              <a:t>Giới</a:t>
            </a:r>
            <a:r>
              <a:rPr lang="en-US" sz="3200" b="1" kern="0" spc="-35" dirty="0">
                <a:solidFill>
                  <a:srgbClr val="272525"/>
                </a:solidFill>
                <a:latin typeface="Times New Roman" panose="02020603050405020304" pitchFamily="18" charset="0"/>
                <a:ea typeface="adonis-web" pitchFamily="34" charset="-122"/>
                <a:cs typeface="Times New Roman" panose="02020603050405020304" pitchFamily="18" charset="0"/>
              </a:rPr>
              <a:t> </a:t>
            </a:r>
            <a:r>
              <a:rPr lang="en-US" sz="3200" b="1" kern="0" spc="-35" dirty="0" err="1">
                <a:solidFill>
                  <a:srgbClr val="272525"/>
                </a:solidFill>
                <a:latin typeface="Times New Roman" panose="02020603050405020304" pitchFamily="18" charset="0"/>
                <a:ea typeface="adonis-web" pitchFamily="34" charset="-122"/>
                <a:cs typeface="Times New Roman" panose="02020603050405020304" pitchFamily="18" charset="0"/>
              </a:rPr>
              <a:t>Thiệu</a:t>
            </a:r>
            <a:r>
              <a:rPr lang="en-US" sz="3200" b="1" kern="0" spc="-35" dirty="0">
                <a:solidFill>
                  <a:srgbClr val="272525"/>
                </a:solidFill>
                <a:latin typeface="Times New Roman" panose="02020603050405020304" pitchFamily="18" charset="0"/>
                <a:ea typeface="adonis-web" pitchFamily="34" charset="-122"/>
                <a:cs typeface="Times New Roman" panose="02020603050405020304" pitchFamily="18" charset="0"/>
              </a:rPr>
              <a:t> </a:t>
            </a:r>
            <a:r>
              <a:rPr lang="en-US" sz="3200" b="1" kern="0" spc="-35" dirty="0" err="1">
                <a:solidFill>
                  <a:srgbClr val="272525"/>
                </a:solidFill>
                <a:latin typeface="Times New Roman" panose="02020603050405020304" pitchFamily="18" charset="0"/>
                <a:ea typeface="adonis-web" pitchFamily="34" charset="-122"/>
                <a:cs typeface="Times New Roman" panose="02020603050405020304" pitchFamily="18" charset="0"/>
              </a:rPr>
              <a:t>Ngôn</a:t>
            </a:r>
            <a:r>
              <a:rPr lang="en-US" sz="3200" b="1" kern="0" spc="-35" dirty="0">
                <a:solidFill>
                  <a:srgbClr val="272525"/>
                </a:solidFill>
                <a:latin typeface="Times New Roman" panose="02020603050405020304" pitchFamily="18" charset="0"/>
                <a:ea typeface="adonis-web" pitchFamily="34" charset="-122"/>
                <a:cs typeface="Times New Roman" panose="02020603050405020304" pitchFamily="18" charset="0"/>
              </a:rPr>
              <a:t> </a:t>
            </a:r>
            <a:r>
              <a:rPr lang="en-US" sz="3200" b="1" kern="0" spc="-35" dirty="0" err="1">
                <a:solidFill>
                  <a:srgbClr val="272525"/>
                </a:solidFill>
                <a:latin typeface="Times New Roman" panose="02020603050405020304" pitchFamily="18" charset="0"/>
                <a:ea typeface="adonis-web" pitchFamily="34" charset="-122"/>
                <a:cs typeface="Times New Roman" panose="02020603050405020304" pitchFamily="18" charset="0"/>
              </a:rPr>
              <a:t>Ngữ</a:t>
            </a:r>
            <a:r>
              <a:rPr lang="en-US" sz="3200" b="1" kern="0" spc="-35" dirty="0">
                <a:solidFill>
                  <a:srgbClr val="272525"/>
                </a:solidFill>
                <a:latin typeface="Times New Roman" panose="02020603050405020304" pitchFamily="18" charset="0"/>
                <a:ea typeface="adonis-web" pitchFamily="34" charset="-122"/>
                <a:cs typeface="Times New Roman" panose="02020603050405020304" pitchFamily="18" charset="0"/>
              </a:rPr>
              <a:t> </a:t>
            </a:r>
            <a:r>
              <a:rPr lang="en-US" sz="3200" b="1" kern="0" spc="-35" dirty="0" err="1">
                <a:solidFill>
                  <a:srgbClr val="272525"/>
                </a:solidFill>
                <a:latin typeface="Times New Roman" panose="02020603050405020304" pitchFamily="18" charset="0"/>
                <a:ea typeface="adonis-web" pitchFamily="34" charset="-122"/>
                <a:cs typeface="Times New Roman" panose="02020603050405020304" pitchFamily="18" charset="0"/>
              </a:rPr>
              <a:t>Lập</a:t>
            </a:r>
            <a:r>
              <a:rPr lang="en-US" sz="3200" b="1" kern="0" spc="-35" dirty="0">
                <a:solidFill>
                  <a:srgbClr val="272525"/>
                </a:solidFill>
                <a:latin typeface="Times New Roman" panose="02020603050405020304" pitchFamily="18" charset="0"/>
                <a:ea typeface="adonis-web" pitchFamily="34" charset="-122"/>
                <a:cs typeface="Times New Roman" panose="02020603050405020304" pitchFamily="18" charset="0"/>
              </a:rPr>
              <a:t> </a:t>
            </a:r>
            <a:r>
              <a:rPr lang="en-US" sz="3200" b="1" kern="0" spc="-35" dirty="0" err="1">
                <a:solidFill>
                  <a:srgbClr val="272525"/>
                </a:solidFill>
                <a:latin typeface="Times New Roman" panose="02020603050405020304" pitchFamily="18" charset="0"/>
                <a:ea typeface="adonis-web" pitchFamily="34" charset="-122"/>
                <a:cs typeface="Times New Roman" panose="02020603050405020304" pitchFamily="18" charset="0"/>
              </a:rPr>
              <a:t>Trình</a:t>
            </a:r>
            <a:r>
              <a:rPr lang="en-US" sz="3200" b="1" kern="0" spc="-35" dirty="0">
                <a:solidFill>
                  <a:srgbClr val="272525"/>
                </a:solidFill>
                <a:latin typeface="Times New Roman" panose="02020603050405020304" pitchFamily="18" charset="0"/>
                <a:ea typeface="adonis-web" pitchFamily="34" charset="-122"/>
                <a:cs typeface="Times New Roman" panose="02020603050405020304" pitchFamily="18" charset="0"/>
              </a:rPr>
              <a:t> Java</a:t>
            </a:r>
            <a:endParaRPr lang="en-US" sz="3200" dirty="0">
              <a:latin typeface="Times New Roman" panose="02020603050405020304" pitchFamily="18" charset="0"/>
              <a:cs typeface="Times New Roman" panose="02020603050405020304" pitchFamily="18" charset="0"/>
            </a:endParaRPr>
          </a:p>
        </p:txBody>
      </p:sp>
      <p:sp>
        <p:nvSpPr>
          <p:cNvPr id="43" name="Text 7">
            <a:extLst>
              <a:ext uri="{FF2B5EF4-FFF2-40B4-BE49-F238E27FC236}">
                <a16:creationId xmlns:a16="http://schemas.microsoft.com/office/drawing/2014/main" id="{D3E6FD96-9E8D-D771-D4E9-776A2AA7C019}"/>
              </a:ext>
            </a:extLst>
          </p:cNvPr>
          <p:cNvSpPr/>
          <p:nvPr/>
        </p:nvSpPr>
        <p:spPr>
          <a:xfrm>
            <a:off x="1094046" y="1960966"/>
            <a:ext cx="6487478" cy="3293941"/>
          </a:xfrm>
          <a:prstGeom prst="rect">
            <a:avLst/>
          </a:prstGeom>
          <a:noFill/>
          <a:ln/>
        </p:spPr>
        <p:txBody>
          <a:bodyPr wrap="square" rtlCol="0" anchor="t"/>
          <a:lstStyle/>
          <a:p>
            <a:pPr marL="285750" indent="-285750" algn="just">
              <a:lnSpc>
                <a:spcPct val="150000"/>
              </a:lnSpc>
              <a:buFont typeface="Arial" panose="020B0604020202020204" pitchFamily="34" charset="0"/>
              <a:buChar char="•"/>
            </a:pPr>
            <a:r>
              <a:rPr lang="vi-VN" kern="0" spc="-30" dirty="0">
                <a:solidFill>
                  <a:srgbClr val="FF0000"/>
                </a:solidFill>
                <a:effectLst>
                  <a:outerShdw blurRad="38100" dist="38100" dir="2700000" algn="tl">
                    <a:srgbClr val="000000">
                      <a:alpha val="43137"/>
                    </a:srgbClr>
                  </a:outerShdw>
                </a:effectLst>
                <a:latin typeface="Times New Roman" panose="02020603050405020304" pitchFamily="18" charset="0"/>
                <a:ea typeface="Source Sans Pro" pitchFamily="34" charset="-122"/>
                <a:cs typeface="Times New Roman" panose="02020603050405020304" pitchFamily="18" charset="0"/>
              </a:rPr>
              <a:t>Java</a:t>
            </a:r>
            <a:r>
              <a:rPr lang="vi-VN" kern="0" spc="-30" dirty="0">
                <a:solidFill>
                  <a:srgbClr val="272525"/>
                </a:solidFill>
                <a:effectLst>
                  <a:outerShdw blurRad="38100" dist="38100" dir="2700000" algn="tl">
                    <a:srgbClr val="000000">
                      <a:alpha val="43137"/>
                    </a:srgbClr>
                  </a:outerShdw>
                </a:effectLst>
                <a:latin typeface="Times New Roman" panose="02020603050405020304" pitchFamily="18" charset="0"/>
                <a:ea typeface="Source Sans Pro" pitchFamily="34" charset="-122"/>
                <a:cs typeface="Times New Roman" panose="02020603050405020304" pitchFamily="18" charset="0"/>
              </a:rPr>
              <a:t> </a:t>
            </a:r>
            <a:r>
              <a:rPr lang="vi-VN" kern="0" spc="-30" dirty="0">
                <a:solidFill>
                  <a:srgbClr val="272525"/>
                </a:solidFill>
                <a:latin typeface="Times New Roman" panose="02020603050405020304" pitchFamily="18" charset="0"/>
                <a:ea typeface="Source Sans Pro" pitchFamily="34" charset="-122"/>
                <a:cs typeface="Times New Roman" panose="02020603050405020304" pitchFamily="18" charset="0"/>
              </a:rPr>
              <a:t>là ngôn ngữ lập trình đa nền tảng và mã nguồn mở, phát triển bởi Sun Microsystems năm 1995, hiện do Oracle quản lý. </a:t>
            </a:r>
            <a:endParaRPr lang="en-US" kern="0" spc="-30" dirty="0">
              <a:solidFill>
                <a:srgbClr val="272525"/>
              </a:solidFill>
              <a:latin typeface="Times New Roman" panose="02020603050405020304" pitchFamily="18" charset="0"/>
              <a:ea typeface="Source Sans Pro" pitchFamily="34"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vi-VN" kern="0" spc="-30" dirty="0">
                <a:solidFill>
                  <a:srgbClr val="FF0000"/>
                </a:solidFill>
                <a:effectLst>
                  <a:outerShdw blurRad="38100" dist="38100" dir="2700000" algn="tl">
                    <a:srgbClr val="000000">
                      <a:alpha val="43137"/>
                    </a:srgbClr>
                  </a:outerShdw>
                </a:effectLst>
                <a:latin typeface="Times New Roman" panose="02020603050405020304" pitchFamily="18" charset="0"/>
                <a:ea typeface="Source Sans Pro" pitchFamily="34" charset="-122"/>
                <a:cs typeface="Times New Roman" panose="02020603050405020304" pitchFamily="18" charset="0"/>
              </a:rPr>
              <a:t>Java</a:t>
            </a:r>
            <a:r>
              <a:rPr lang="vi-VN" kern="0" spc="-30" dirty="0">
                <a:solidFill>
                  <a:srgbClr val="272525"/>
                </a:solidFill>
                <a:latin typeface="Times New Roman" panose="02020603050405020304" pitchFamily="18" charset="0"/>
                <a:ea typeface="Source Sans Pro" pitchFamily="34" charset="-122"/>
                <a:cs typeface="Times New Roman" panose="02020603050405020304" pitchFamily="18" charset="0"/>
              </a:rPr>
              <a:t> được sử dụng cho ứng dụng web, máy tính để bàn, và di động, nổi bật với tính ổn định, bảo mật cao, quản lý bộ nhớ tự động, và khả năng chạy trên nhiều hệ điều hành nhờ máy ảo Java (JVM). </a:t>
            </a:r>
            <a:endParaRPr lang="en-US" kern="0" spc="-30" dirty="0">
              <a:solidFill>
                <a:srgbClr val="272525"/>
              </a:solidFill>
              <a:latin typeface="Times New Roman" panose="02020603050405020304" pitchFamily="18" charset="0"/>
              <a:ea typeface="Source Sans Pro" pitchFamily="34"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en-US" kern="0" spc="-30" dirty="0">
                <a:solidFill>
                  <a:srgbClr val="FF0000"/>
                </a:solidFill>
                <a:effectLst>
                  <a:outerShdw blurRad="38100" dist="38100" dir="2700000" algn="tl">
                    <a:srgbClr val="000000">
                      <a:alpha val="43137"/>
                    </a:srgbClr>
                  </a:outerShdw>
                </a:effectLst>
                <a:latin typeface="Times New Roman" panose="02020603050405020304" pitchFamily="18" charset="0"/>
                <a:ea typeface="Source Sans Pro" pitchFamily="34" charset="-122"/>
                <a:cs typeface="Times New Roman" panose="02020603050405020304" pitchFamily="18" charset="0"/>
              </a:rPr>
              <a:t>H</a:t>
            </a:r>
            <a:r>
              <a:rPr lang="vi-VN" kern="0" spc="-30" dirty="0">
                <a:solidFill>
                  <a:srgbClr val="FF0000"/>
                </a:solidFill>
                <a:effectLst>
                  <a:outerShdw blurRad="38100" dist="38100" dir="2700000" algn="tl">
                    <a:srgbClr val="000000">
                      <a:alpha val="43137"/>
                    </a:srgbClr>
                  </a:outerShdw>
                </a:effectLst>
                <a:latin typeface="Times New Roman" panose="02020603050405020304" pitchFamily="18" charset="0"/>
                <a:ea typeface="Source Sans Pro" pitchFamily="34" charset="-122"/>
                <a:cs typeface="Times New Roman" panose="02020603050405020304" pitchFamily="18" charset="0"/>
              </a:rPr>
              <a:t>ỗ trợ </a:t>
            </a:r>
            <a:r>
              <a:rPr lang="vi-VN" kern="0" spc="-30" dirty="0">
                <a:solidFill>
                  <a:srgbClr val="272525"/>
                </a:solidFill>
                <a:latin typeface="Times New Roman" panose="02020603050405020304" pitchFamily="18" charset="0"/>
                <a:ea typeface="Source Sans Pro" pitchFamily="34" charset="-122"/>
                <a:cs typeface="Times New Roman" panose="02020603050405020304" pitchFamily="18" charset="0"/>
              </a:rPr>
              <a:t>mô hình hướng đối tượng, giúp phát triển và bảo trì mã nguồn dễ dàng hơn.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29536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6" descr="preencoded.png"/>
          <p:cNvPicPr>
            <a:picLocks noChangeAspect="1"/>
          </p:cNvPicPr>
          <p:nvPr/>
        </p:nvPicPr>
        <p:blipFill>
          <a:blip r:embed="rId5"/>
          <a:stretch>
            <a:fillRect/>
          </a:stretch>
        </p:blipFill>
        <p:spPr>
          <a:xfrm>
            <a:off x="9412687" y="2224980"/>
            <a:ext cx="5008721" cy="3756541"/>
          </a:xfrm>
          <a:prstGeom prst="rect">
            <a:avLst/>
          </a:prstGeom>
        </p:spPr>
      </p:pic>
      <p:grpSp>
        <p:nvGrpSpPr>
          <p:cNvPr id="24" name="Group 23">
            <a:extLst>
              <a:ext uri="{FF2B5EF4-FFF2-40B4-BE49-F238E27FC236}">
                <a16:creationId xmlns:a16="http://schemas.microsoft.com/office/drawing/2014/main" id="{5F39A1E4-12AD-FAC7-D390-E85B71C3B98D}"/>
              </a:ext>
            </a:extLst>
          </p:cNvPr>
          <p:cNvGrpSpPr/>
          <p:nvPr/>
        </p:nvGrpSpPr>
        <p:grpSpPr>
          <a:xfrm>
            <a:off x="4048701" y="387392"/>
            <a:ext cx="430054" cy="430054"/>
            <a:chOff x="668893" y="2609731"/>
            <a:chExt cx="430054" cy="430054"/>
          </a:xfrm>
        </p:grpSpPr>
        <p:sp>
          <p:nvSpPr>
            <p:cNvPr id="7" name="Shape 2"/>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sp>
        <p:sp>
          <p:nvSpPr>
            <p:cNvPr id="8" name="Text 3"/>
            <p:cNvSpPr/>
            <p:nvPr/>
          </p:nvSpPr>
          <p:spPr>
            <a:xfrm>
              <a:off x="809744" y="2689860"/>
              <a:ext cx="148233" cy="269796"/>
            </a:xfrm>
            <a:prstGeom prst="rect">
              <a:avLst/>
            </a:prstGeom>
            <a:noFill/>
            <a:ln/>
          </p:spPr>
          <p:txBody>
            <a:bodyPr wrap="none" rtlCol="0" anchor="t"/>
            <a:lstStyle/>
            <a:p>
              <a:pPr marL="0" indent="0" algn="ctr">
                <a:lnSpc>
                  <a:spcPts val="2125"/>
                </a:lnSpc>
                <a:buNone/>
              </a:pPr>
              <a:r>
                <a:rPr lang="en-US" sz="2125" b="1" kern="0" spc="-42" dirty="0">
                  <a:solidFill>
                    <a:srgbClr val="272525"/>
                  </a:solidFill>
                  <a:latin typeface="Times New Roman" panose="02020603050405020304" pitchFamily="18" charset="0"/>
                  <a:ea typeface="adonis-web" pitchFamily="34" charset="-122"/>
                  <a:cs typeface="Times New Roman" panose="02020603050405020304" pitchFamily="18" charset="0"/>
                </a:rPr>
                <a:t>4</a:t>
              </a:r>
              <a:endParaRPr lang="en-US" sz="2125" dirty="0">
                <a:latin typeface="Times New Roman" panose="02020603050405020304" pitchFamily="18" charset="0"/>
                <a:cs typeface="Times New Roman" panose="02020603050405020304" pitchFamily="18" charset="0"/>
              </a:endParaRPr>
            </a:p>
          </p:txBody>
        </p:sp>
      </p:grpSp>
      <p:grpSp>
        <p:nvGrpSpPr>
          <p:cNvPr id="31" name="!!5">
            <a:extLst>
              <a:ext uri="{FF2B5EF4-FFF2-40B4-BE49-F238E27FC236}">
                <a16:creationId xmlns:a16="http://schemas.microsoft.com/office/drawing/2014/main" id="{BC1725E6-D4A7-CE9E-4438-819E2DAC5F02}"/>
              </a:ext>
            </a:extLst>
          </p:cNvPr>
          <p:cNvGrpSpPr/>
          <p:nvPr/>
        </p:nvGrpSpPr>
        <p:grpSpPr>
          <a:xfrm>
            <a:off x="13991354" y="7610888"/>
            <a:ext cx="430054" cy="430054"/>
            <a:chOff x="668893" y="2609731"/>
            <a:chExt cx="430054" cy="430054"/>
          </a:xfrm>
        </p:grpSpPr>
        <p:sp>
          <p:nvSpPr>
            <p:cNvPr id="32" name="Shape 2">
              <a:extLst>
                <a:ext uri="{FF2B5EF4-FFF2-40B4-BE49-F238E27FC236}">
                  <a16:creationId xmlns:a16="http://schemas.microsoft.com/office/drawing/2014/main" id="{6AEA6D04-8E73-58EB-9372-A0F0C31F9E07}"/>
                </a:ext>
              </a:extLst>
            </p:cNvPr>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sp>
        <p:sp>
          <p:nvSpPr>
            <p:cNvPr id="33" name="Text 3">
              <a:extLst>
                <a:ext uri="{FF2B5EF4-FFF2-40B4-BE49-F238E27FC236}">
                  <a16:creationId xmlns:a16="http://schemas.microsoft.com/office/drawing/2014/main" id="{31606879-CBBA-1948-A894-8EE4BA138E58}"/>
                </a:ext>
              </a:extLst>
            </p:cNvPr>
            <p:cNvSpPr/>
            <p:nvPr/>
          </p:nvSpPr>
          <p:spPr>
            <a:xfrm>
              <a:off x="809744" y="2677212"/>
              <a:ext cx="148233" cy="269796"/>
            </a:xfrm>
            <a:prstGeom prst="rect">
              <a:avLst/>
            </a:prstGeom>
            <a:noFill/>
            <a:ln/>
          </p:spPr>
          <p:txBody>
            <a:bodyPr wrap="none" rtlCol="0" anchor="t"/>
            <a:lstStyle/>
            <a:p>
              <a:pPr marL="0" indent="0" algn="ctr">
                <a:lnSpc>
                  <a:spcPts val="2125"/>
                </a:lnSpc>
                <a:buNone/>
              </a:pPr>
              <a:r>
                <a:rPr lang="en-US" sz="2125" b="1" kern="0" spc="-42" dirty="0">
                  <a:solidFill>
                    <a:srgbClr val="272525"/>
                  </a:solidFill>
                  <a:latin typeface="Times New Roman" panose="02020603050405020304" pitchFamily="18" charset="0"/>
                  <a:ea typeface="adonis-web" pitchFamily="34" charset="-122"/>
                  <a:cs typeface="Times New Roman" panose="02020603050405020304" pitchFamily="18" charset="0"/>
                </a:rPr>
                <a:t>7</a:t>
              </a:r>
              <a:endParaRPr lang="en-US" sz="2125" dirty="0">
                <a:latin typeface="Times New Roman" panose="02020603050405020304" pitchFamily="18" charset="0"/>
                <a:cs typeface="Times New Roman" panose="02020603050405020304" pitchFamily="18" charset="0"/>
              </a:endParaRPr>
            </a:p>
          </p:txBody>
        </p:sp>
      </p:grpSp>
      <p:grpSp>
        <p:nvGrpSpPr>
          <p:cNvPr id="30" name="Group 29">
            <a:extLst>
              <a:ext uri="{FF2B5EF4-FFF2-40B4-BE49-F238E27FC236}">
                <a16:creationId xmlns:a16="http://schemas.microsoft.com/office/drawing/2014/main" id="{AEB9D757-13FD-89B7-13C4-2549B1DC3644}"/>
              </a:ext>
            </a:extLst>
          </p:cNvPr>
          <p:cNvGrpSpPr/>
          <p:nvPr/>
        </p:nvGrpSpPr>
        <p:grpSpPr>
          <a:xfrm>
            <a:off x="284927" y="6862526"/>
            <a:ext cx="288000" cy="288000"/>
            <a:chOff x="668893" y="4023122"/>
            <a:chExt cx="430054" cy="430054"/>
          </a:xfrm>
        </p:grpSpPr>
        <p:sp>
          <p:nvSpPr>
            <p:cNvPr id="34" name="Shape 6">
              <a:extLst>
                <a:ext uri="{FF2B5EF4-FFF2-40B4-BE49-F238E27FC236}">
                  <a16:creationId xmlns:a16="http://schemas.microsoft.com/office/drawing/2014/main" id="{E039503B-34AC-5844-34C8-5F46815FA71F}"/>
                </a:ext>
              </a:extLst>
            </p:cNvPr>
            <p:cNvSpPr/>
            <p:nvPr/>
          </p:nvSpPr>
          <p:spPr>
            <a:xfrm>
              <a:off x="668893" y="4023122"/>
              <a:ext cx="430054" cy="430054"/>
            </a:xfrm>
            <a:prstGeom prst="roundRect">
              <a:avLst>
                <a:gd name="adj" fmla="val 18667"/>
              </a:avLst>
            </a:prstGeom>
            <a:solidFill>
              <a:srgbClr val="F4D4F7"/>
            </a:solidFill>
            <a:ln w="7620">
              <a:solidFill>
                <a:srgbClr val="DABADD"/>
              </a:solidFill>
              <a:prstDash val="solid"/>
            </a:ln>
          </p:spPr>
        </p:sp>
        <p:sp>
          <p:nvSpPr>
            <p:cNvPr id="35" name="Text 7">
              <a:extLst>
                <a:ext uri="{FF2B5EF4-FFF2-40B4-BE49-F238E27FC236}">
                  <a16:creationId xmlns:a16="http://schemas.microsoft.com/office/drawing/2014/main" id="{C67A717B-EE36-3DB7-1787-06F9923C7890}"/>
                </a:ext>
              </a:extLst>
            </p:cNvPr>
            <p:cNvSpPr/>
            <p:nvPr/>
          </p:nvSpPr>
          <p:spPr>
            <a:xfrm>
              <a:off x="809744" y="4103251"/>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36" name="Group 35">
            <a:extLst>
              <a:ext uri="{FF2B5EF4-FFF2-40B4-BE49-F238E27FC236}">
                <a16:creationId xmlns:a16="http://schemas.microsoft.com/office/drawing/2014/main" id="{24B36003-9425-88E1-8F05-0BE1947C1FE8}"/>
              </a:ext>
            </a:extLst>
          </p:cNvPr>
          <p:cNvGrpSpPr/>
          <p:nvPr/>
        </p:nvGrpSpPr>
        <p:grpSpPr>
          <a:xfrm>
            <a:off x="284927" y="7278923"/>
            <a:ext cx="288000" cy="288000"/>
            <a:chOff x="668893" y="5130760"/>
            <a:chExt cx="430054" cy="430054"/>
          </a:xfrm>
        </p:grpSpPr>
        <p:sp>
          <p:nvSpPr>
            <p:cNvPr id="37" name="Shape 10">
              <a:extLst>
                <a:ext uri="{FF2B5EF4-FFF2-40B4-BE49-F238E27FC236}">
                  <a16:creationId xmlns:a16="http://schemas.microsoft.com/office/drawing/2014/main" id="{E434889F-4448-B5E8-BDFE-0BEFD495069A}"/>
                </a:ext>
              </a:extLst>
            </p:cNvPr>
            <p:cNvSpPr/>
            <p:nvPr/>
          </p:nvSpPr>
          <p:spPr>
            <a:xfrm>
              <a:off x="668893" y="5130760"/>
              <a:ext cx="430054" cy="430054"/>
            </a:xfrm>
            <a:prstGeom prst="roundRect">
              <a:avLst>
                <a:gd name="adj" fmla="val 18667"/>
              </a:avLst>
            </a:prstGeom>
            <a:solidFill>
              <a:srgbClr val="F4D4F7"/>
            </a:solidFill>
            <a:ln w="7620">
              <a:solidFill>
                <a:srgbClr val="DABADD"/>
              </a:solidFill>
              <a:prstDash val="solid"/>
            </a:ln>
          </p:spPr>
        </p:sp>
        <p:sp>
          <p:nvSpPr>
            <p:cNvPr id="38" name="Text 11">
              <a:extLst>
                <a:ext uri="{FF2B5EF4-FFF2-40B4-BE49-F238E27FC236}">
                  <a16:creationId xmlns:a16="http://schemas.microsoft.com/office/drawing/2014/main" id="{06FE77EF-6345-C684-425D-BDEA7A17F199}"/>
                </a:ext>
              </a:extLst>
            </p:cNvPr>
            <p:cNvSpPr/>
            <p:nvPr/>
          </p:nvSpPr>
          <p:spPr>
            <a:xfrm>
              <a:off x="809744" y="5210889"/>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F9AAEC08-B6B2-D9D8-1A4C-F4D1B2F57BE0}"/>
              </a:ext>
            </a:extLst>
          </p:cNvPr>
          <p:cNvGrpSpPr/>
          <p:nvPr/>
        </p:nvGrpSpPr>
        <p:grpSpPr>
          <a:xfrm>
            <a:off x="278955" y="7713826"/>
            <a:ext cx="288000" cy="288000"/>
            <a:chOff x="668893" y="6544151"/>
            <a:chExt cx="430054" cy="430054"/>
          </a:xfrm>
        </p:grpSpPr>
        <p:sp>
          <p:nvSpPr>
            <p:cNvPr id="40" name="Shape 14">
              <a:extLst>
                <a:ext uri="{FF2B5EF4-FFF2-40B4-BE49-F238E27FC236}">
                  <a16:creationId xmlns:a16="http://schemas.microsoft.com/office/drawing/2014/main" id="{B1EA7C39-CE8E-3B4D-CDFE-395C82B3E75A}"/>
                </a:ext>
              </a:extLst>
            </p:cNvPr>
            <p:cNvSpPr/>
            <p:nvPr/>
          </p:nvSpPr>
          <p:spPr>
            <a:xfrm>
              <a:off x="668893" y="6544151"/>
              <a:ext cx="430054" cy="430054"/>
            </a:xfrm>
            <a:prstGeom prst="roundRect">
              <a:avLst>
                <a:gd name="adj" fmla="val 18667"/>
              </a:avLst>
            </a:prstGeom>
            <a:solidFill>
              <a:srgbClr val="F4D4F7"/>
            </a:solidFill>
            <a:ln w="7620">
              <a:solidFill>
                <a:srgbClr val="DABADD"/>
              </a:solidFill>
              <a:prstDash val="solid"/>
            </a:ln>
          </p:spPr>
        </p:sp>
        <p:sp>
          <p:nvSpPr>
            <p:cNvPr id="41" name="Text 15">
              <a:extLst>
                <a:ext uri="{FF2B5EF4-FFF2-40B4-BE49-F238E27FC236}">
                  <a16:creationId xmlns:a16="http://schemas.microsoft.com/office/drawing/2014/main" id="{8A2FAF8A-9B72-8AB7-D294-0BD09663661D}"/>
                </a:ext>
              </a:extLst>
            </p:cNvPr>
            <p:cNvSpPr/>
            <p:nvPr/>
          </p:nvSpPr>
          <p:spPr>
            <a:xfrm>
              <a:off x="809744" y="6624280"/>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sp>
        <p:nvSpPr>
          <p:cNvPr id="42" name="!!7">
            <a:extLst>
              <a:ext uri="{FF2B5EF4-FFF2-40B4-BE49-F238E27FC236}">
                <a16:creationId xmlns:a16="http://schemas.microsoft.com/office/drawing/2014/main" id="{3F39EA8C-E449-361D-F70D-8BAF2C63BA99}"/>
              </a:ext>
            </a:extLst>
          </p:cNvPr>
          <p:cNvSpPr/>
          <p:nvPr/>
        </p:nvSpPr>
        <p:spPr>
          <a:xfrm>
            <a:off x="578734" y="1203767"/>
            <a:ext cx="7896373" cy="578734"/>
          </a:xfrm>
          <a:prstGeom prst="rect">
            <a:avLst/>
          </a:prstGeom>
          <a:noFill/>
          <a:ln/>
        </p:spPr>
        <p:txBody>
          <a:bodyPr wrap="none" rtlCol="0" anchor="t"/>
          <a:lstStyle/>
          <a:p>
            <a:pPr marL="0" indent="0" algn="ctr">
              <a:lnSpc>
                <a:spcPts val="2213"/>
              </a:lnSpc>
              <a:buNone/>
            </a:pPr>
            <a:r>
              <a:rPr lang="en-US" sz="3200" b="1" kern="0" spc="-35" dirty="0" err="1">
                <a:solidFill>
                  <a:srgbClr val="272525"/>
                </a:solidFill>
                <a:latin typeface="Times New Roman" panose="02020603050405020304" pitchFamily="18" charset="0"/>
                <a:ea typeface="adonis-web" pitchFamily="34" charset="-122"/>
                <a:cs typeface="Times New Roman" panose="02020603050405020304" pitchFamily="18" charset="0"/>
              </a:rPr>
              <a:t>Giới</a:t>
            </a:r>
            <a:r>
              <a:rPr lang="en-US" sz="3200" b="1" kern="0" spc="-35" dirty="0">
                <a:solidFill>
                  <a:srgbClr val="272525"/>
                </a:solidFill>
                <a:latin typeface="Times New Roman" panose="02020603050405020304" pitchFamily="18" charset="0"/>
                <a:ea typeface="adonis-web" pitchFamily="34" charset="-122"/>
                <a:cs typeface="Times New Roman" panose="02020603050405020304" pitchFamily="18" charset="0"/>
              </a:rPr>
              <a:t> </a:t>
            </a:r>
            <a:r>
              <a:rPr lang="en-US" sz="3200" b="1" kern="0" spc="-35" dirty="0" err="1">
                <a:solidFill>
                  <a:srgbClr val="272525"/>
                </a:solidFill>
                <a:latin typeface="Times New Roman" panose="02020603050405020304" pitchFamily="18" charset="0"/>
                <a:ea typeface="adonis-web" pitchFamily="34" charset="-122"/>
                <a:cs typeface="Times New Roman" panose="02020603050405020304" pitchFamily="18" charset="0"/>
              </a:rPr>
              <a:t>Thiệu</a:t>
            </a:r>
            <a:r>
              <a:rPr lang="en-US" sz="3200" b="1" kern="0" spc="-35" dirty="0">
                <a:solidFill>
                  <a:srgbClr val="272525"/>
                </a:solidFill>
                <a:latin typeface="Times New Roman" panose="02020603050405020304" pitchFamily="18" charset="0"/>
                <a:ea typeface="adonis-web" pitchFamily="34" charset="-122"/>
                <a:cs typeface="Times New Roman" panose="02020603050405020304" pitchFamily="18" charset="0"/>
              </a:rPr>
              <a:t> </a:t>
            </a:r>
            <a:r>
              <a:rPr lang="en-US" sz="3200" b="1" kern="0" spc="-35" dirty="0" err="1">
                <a:solidFill>
                  <a:srgbClr val="272525"/>
                </a:solidFill>
                <a:latin typeface="Times New Roman" panose="02020603050405020304" pitchFamily="18" charset="0"/>
                <a:ea typeface="adonis-web" pitchFamily="34" charset="-122"/>
                <a:cs typeface="Times New Roman" panose="02020603050405020304" pitchFamily="18" charset="0"/>
              </a:rPr>
              <a:t>Hệ</a:t>
            </a:r>
            <a:r>
              <a:rPr lang="en-US" sz="3200" b="1" kern="0" spc="-35" dirty="0">
                <a:solidFill>
                  <a:srgbClr val="272525"/>
                </a:solidFill>
                <a:latin typeface="Times New Roman" panose="02020603050405020304" pitchFamily="18" charset="0"/>
                <a:ea typeface="adonis-web" pitchFamily="34" charset="-122"/>
                <a:cs typeface="Times New Roman" panose="02020603050405020304" pitchFamily="18" charset="0"/>
              </a:rPr>
              <a:t> </a:t>
            </a:r>
            <a:r>
              <a:rPr lang="en-US" sz="3200" b="1" kern="0" spc="-35" dirty="0" err="1">
                <a:solidFill>
                  <a:srgbClr val="272525"/>
                </a:solidFill>
                <a:latin typeface="Times New Roman" panose="02020603050405020304" pitchFamily="18" charset="0"/>
                <a:ea typeface="adonis-web" pitchFamily="34" charset="-122"/>
                <a:cs typeface="Times New Roman" panose="02020603050405020304" pitchFamily="18" charset="0"/>
              </a:rPr>
              <a:t>Quản</a:t>
            </a:r>
            <a:r>
              <a:rPr lang="en-US" sz="3200" b="1" kern="0" spc="-35" dirty="0">
                <a:solidFill>
                  <a:srgbClr val="272525"/>
                </a:solidFill>
                <a:latin typeface="Times New Roman" panose="02020603050405020304" pitchFamily="18" charset="0"/>
                <a:ea typeface="adonis-web" pitchFamily="34" charset="-122"/>
                <a:cs typeface="Times New Roman" panose="02020603050405020304" pitchFamily="18" charset="0"/>
              </a:rPr>
              <a:t> </a:t>
            </a:r>
            <a:r>
              <a:rPr lang="en-US" sz="3200" b="1" kern="0" spc="-35" dirty="0" err="1">
                <a:solidFill>
                  <a:srgbClr val="272525"/>
                </a:solidFill>
                <a:latin typeface="Times New Roman" panose="02020603050405020304" pitchFamily="18" charset="0"/>
                <a:ea typeface="adonis-web" pitchFamily="34" charset="-122"/>
                <a:cs typeface="Times New Roman" panose="02020603050405020304" pitchFamily="18" charset="0"/>
              </a:rPr>
              <a:t>Trị</a:t>
            </a:r>
            <a:r>
              <a:rPr lang="en-US" sz="3200" b="1" kern="0" spc="-35" dirty="0">
                <a:solidFill>
                  <a:srgbClr val="272525"/>
                </a:solidFill>
                <a:latin typeface="Times New Roman" panose="02020603050405020304" pitchFamily="18" charset="0"/>
                <a:ea typeface="adonis-web" pitchFamily="34" charset="-122"/>
                <a:cs typeface="Times New Roman" panose="02020603050405020304" pitchFamily="18" charset="0"/>
              </a:rPr>
              <a:t> </a:t>
            </a:r>
            <a:r>
              <a:rPr lang="en-US" sz="3200" b="1" kern="0" spc="-35" dirty="0" err="1">
                <a:solidFill>
                  <a:srgbClr val="272525"/>
                </a:solidFill>
                <a:latin typeface="Times New Roman" panose="02020603050405020304" pitchFamily="18" charset="0"/>
                <a:ea typeface="adonis-web" pitchFamily="34" charset="-122"/>
                <a:cs typeface="Times New Roman" panose="02020603050405020304" pitchFamily="18" charset="0"/>
              </a:rPr>
              <a:t>Cơ</a:t>
            </a:r>
            <a:r>
              <a:rPr lang="en-US" sz="3200" b="1" kern="0" spc="-35" dirty="0">
                <a:solidFill>
                  <a:srgbClr val="272525"/>
                </a:solidFill>
                <a:latin typeface="Times New Roman" panose="02020603050405020304" pitchFamily="18" charset="0"/>
                <a:ea typeface="adonis-web" pitchFamily="34" charset="-122"/>
                <a:cs typeface="Times New Roman" panose="02020603050405020304" pitchFamily="18" charset="0"/>
              </a:rPr>
              <a:t> </a:t>
            </a:r>
            <a:r>
              <a:rPr lang="en-US" sz="3200" b="1" kern="0" spc="-35" dirty="0" err="1">
                <a:solidFill>
                  <a:srgbClr val="272525"/>
                </a:solidFill>
                <a:latin typeface="Times New Roman" panose="02020603050405020304" pitchFamily="18" charset="0"/>
                <a:ea typeface="adonis-web" pitchFamily="34" charset="-122"/>
                <a:cs typeface="Times New Roman" panose="02020603050405020304" pitchFamily="18" charset="0"/>
              </a:rPr>
              <a:t>Sở</a:t>
            </a:r>
            <a:r>
              <a:rPr lang="en-US" sz="3200" b="1" kern="0" spc="-35" dirty="0">
                <a:solidFill>
                  <a:srgbClr val="272525"/>
                </a:solidFill>
                <a:latin typeface="Times New Roman" panose="02020603050405020304" pitchFamily="18" charset="0"/>
                <a:ea typeface="adonis-web" pitchFamily="34" charset="-122"/>
                <a:cs typeface="Times New Roman" panose="02020603050405020304" pitchFamily="18" charset="0"/>
              </a:rPr>
              <a:t> </a:t>
            </a:r>
            <a:r>
              <a:rPr lang="en-US" sz="3200" b="1" kern="0" spc="-35" dirty="0" err="1">
                <a:solidFill>
                  <a:srgbClr val="272525"/>
                </a:solidFill>
                <a:latin typeface="Times New Roman" panose="02020603050405020304" pitchFamily="18" charset="0"/>
                <a:ea typeface="adonis-web" pitchFamily="34" charset="-122"/>
                <a:cs typeface="Times New Roman" panose="02020603050405020304" pitchFamily="18" charset="0"/>
              </a:rPr>
              <a:t>Dữ</a:t>
            </a:r>
            <a:r>
              <a:rPr lang="en-US" sz="3200" b="1" kern="0" spc="-35" dirty="0">
                <a:solidFill>
                  <a:srgbClr val="272525"/>
                </a:solidFill>
                <a:latin typeface="Times New Roman" panose="02020603050405020304" pitchFamily="18" charset="0"/>
                <a:ea typeface="adonis-web" pitchFamily="34" charset="-122"/>
                <a:cs typeface="Times New Roman" panose="02020603050405020304" pitchFamily="18" charset="0"/>
              </a:rPr>
              <a:t> </a:t>
            </a:r>
            <a:r>
              <a:rPr lang="en-US" sz="3200" b="1" kern="0" spc="-35" dirty="0" err="1">
                <a:solidFill>
                  <a:srgbClr val="272525"/>
                </a:solidFill>
                <a:latin typeface="Times New Roman" panose="02020603050405020304" pitchFamily="18" charset="0"/>
                <a:ea typeface="adonis-web" pitchFamily="34" charset="-122"/>
                <a:cs typeface="Times New Roman" panose="02020603050405020304" pitchFamily="18" charset="0"/>
              </a:rPr>
              <a:t>Liệu</a:t>
            </a:r>
            <a:r>
              <a:rPr lang="en-US" sz="3200" b="1" kern="0" spc="-35" dirty="0">
                <a:solidFill>
                  <a:srgbClr val="272525"/>
                </a:solidFill>
                <a:latin typeface="Times New Roman" panose="02020603050405020304" pitchFamily="18" charset="0"/>
                <a:ea typeface="adonis-web" pitchFamily="34" charset="-122"/>
                <a:cs typeface="Times New Roman" panose="02020603050405020304" pitchFamily="18" charset="0"/>
              </a:rPr>
              <a:t> </a:t>
            </a:r>
            <a:r>
              <a:rPr lang="en-US" sz="3200" b="1" kern="0" spc="-35" dirty="0" err="1">
                <a:solidFill>
                  <a:srgbClr val="272525"/>
                </a:solidFill>
                <a:latin typeface="Times New Roman" panose="02020603050405020304" pitchFamily="18" charset="0"/>
                <a:ea typeface="adonis-web" pitchFamily="34" charset="-122"/>
                <a:cs typeface="Times New Roman" panose="02020603050405020304" pitchFamily="18" charset="0"/>
              </a:rPr>
              <a:t>Mysql</a:t>
            </a:r>
            <a:endParaRPr lang="en-US" sz="3200" dirty="0">
              <a:latin typeface="Times New Roman" panose="02020603050405020304" pitchFamily="18" charset="0"/>
              <a:cs typeface="Times New Roman" panose="02020603050405020304" pitchFamily="18" charset="0"/>
            </a:endParaRPr>
          </a:p>
        </p:txBody>
      </p:sp>
      <p:sp>
        <p:nvSpPr>
          <p:cNvPr id="43" name="Text 7">
            <a:extLst>
              <a:ext uri="{FF2B5EF4-FFF2-40B4-BE49-F238E27FC236}">
                <a16:creationId xmlns:a16="http://schemas.microsoft.com/office/drawing/2014/main" id="{F8B8F20F-0AD3-AE58-90AE-680483D1AD64}"/>
              </a:ext>
            </a:extLst>
          </p:cNvPr>
          <p:cNvSpPr/>
          <p:nvPr/>
        </p:nvSpPr>
        <p:spPr>
          <a:xfrm>
            <a:off x="833377" y="2015454"/>
            <a:ext cx="7882360" cy="6025487"/>
          </a:xfrm>
          <a:prstGeom prst="rect">
            <a:avLst/>
          </a:prstGeom>
          <a:noFill/>
          <a:ln/>
        </p:spPr>
        <p:txBody>
          <a:bodyPr wrap="square" rtlCol="0" anchor="t"/>
          <a:lstStyle/>
          <a:p>
            <a:pPr algn="just">
              <a:lnSpc>
                <a:spcPct val="150000"/>
              </a:lnSpc>
            </a:pPr>
            <a:r>
              <a:rPr lang="vi-VN" kern="0" spc="-30" dirty="0">
                <a:solidFill>
                  <a:srgbClr val="FF0000"/>
                </a:solidFill>
                <a:effectLst>
                  <a:outerShdw blurRad="38100" dist="38100" dir="2700000" algn="tl">
                    <a:srgbClr val="000000">
                      <a:alpha val="43137"/>
                    </a:srgbClr>
                  </a:outerShdw>
                </a:effectLst>
                <a:latin typeface="Times New Roman" panose="02020603050405020304" pitchFamily="18" charset="0"/>
                <a:ea typeface="Source Sans Pro" pitchFamily="34" charset="-122"/>
                <a:cs typeface="Times New Roman" panose="02020603050405020304" pitchFamily="18" charset="0"/>
              </a:rPr>
              <a:t>MySQL</a:t>
            </a:r>
            <a:r>
              <a:rPr lang="vi-VN" kern="0" spc="-30" dirty="0">
                <a:latin typeface="Times New Roman" panose="02020603050405020304" pitchFamily="18" charset="0"/>
                <a:ea typeface="Source Sans Pro" pitchFamily="34" charset="-122"/>
                <a:cs typeface="Times New Roman" panose="02020603050405020304" pitchFamily="18" charset="0"/>
              </a:rPr>
              <a:t> là hệ quản trị cơ sở dữ liệu quan hệ (RDBMS) dùng SQL để trao đổi dữ liệu giữa máy khách và máy chủ. MySQL Workbench là IDE cho MySQL, cung cấp giao diện đồ họa để quản lý cơ sở dữ liệu, phát triển SQL, và thiết kế lược đồ.</a:t>
            </a:r>
            <a:endParaRPr lang="en-US" kern="0" spc="-30" dirty="0">
              <a:latin typeface="Times New Roman" panose="02020603050405020304" pitchFamily="18" charset="0"/>
              <a:ea typeface="Source Sans Pro" pitchFamily="34" charset="-122"/>
              <a:cs typeface="Times New Roman" panose="02020603050405020304" pitchFamily="18" charset="0"/>
            </a:endParaRPr>
          </a:p>
          <a:p>
            <a:pPr algn="just">
              <a:lnSpc>
                <a:spcPct val="150000"/>
              </a:lnSpc>
            </a:pPr>
            <a:r>
              <a:rPr lang="vi-VN" kern="0" spc="-30" dirty="0">
                <a:solidFill>
                  <a:srgbClr val="FF0000"/>
                </a:solidFill>
                <a:effectLst>
                  <a:outerShdw blurRad="38100" dist="38100" dir="2700000" algn="tl">
                    <a:srgbClr val="000000">
                      <a:alpha val="43137"/>
                    </a:srgbClr>
                  </a:outerShdw>
                </a:effectLst>
                <a:latin typeface="Times New Roman" panose="02020603050405020304" pitchFamily="18" charset="0"/>
                <a:ea typeface="Source Sans Pro" pitchFamily="34" charset="-122"/>
                <a:cs typeface="Times New Roman" panose="02020603050405020304" pitchFamily="18" charset="0"/>
              </a:rPr>
              <a:t>MySQL</a:t>
            </a:r>
            <a:r>
              <a:rPr lang="vi-VN" kern="0" spc="-30" dirty="0">
                <a:latin typeface="Times New Roman" panose="02020603050405020304" pitchFamily="18" charset="0"/>
                <a:ea typeface="Source Sans Pro" pitchFamily="34" charset="-122"/>
                <a:cs typeface="Times New Roman" panose="02020603050405020304" pitchFamily="18" charset="0"/>
              </a:rPr>
              <a:t> tối ưu hóa cho môi trường cơ sở dữ liệu rất lớn và phục vụ hàng ngàn người dùng đồng thời. MySQL Workbench hỗ trợ kết nối và quản lý cơ sở dữ liệu hiệu quả, với các tính năng như:</a:t>
            </a:r>
            <a:endParaRPr lang="en-US" kern="0" spc="-30" dirty="0">
              <a:latin typeface="Times New Roman" panose="02020603050405020304" pitchFamily="18" charset="0"/>
              <a:ea typeface="Source Sans Pro" pitchFamily="34"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vi-VN" kern="0" spc="-30" dirty="0">
                <a:latin typeface="Times New Roman" panose="02020603050405020304" pitchFamily="18" charset="0"/>
                <a:ea typeface="Source Sans Pro" pitchFamily="34" charset="-122"/>
                <a:cs typeface="Times New Roman" panose="02020603050405020304" pitchFamily="18" charset="0"/>
              </a:rPr>
              <a:t>Thiết kế và trực quan hóa lược đồ</a:t>
            </a:r>
            <a:endParaRPr lang="en-US" kern="0" spc="-30" dirty="0">
              <a:latin typeface="Times New Roman" panose="02020603050405020304" pitchFamily="18" charset="0"/>
              <a:ea typeface="Source Sans Pro" pitchFamily="34"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vi-VN" kern="0" spc="-30" dirty="0">
                <a:latin typeface="Times New Roman" panose="02020603050405020304" pitchFamily="18" charset="0"/>
                <a:ea typeface="Source Sans Pro" pitchFamily="34" charset="-122"/>
                <a:cs typeface="Times New Roman" panose="02020603050405020304" pitchFamily="18" charset="0"/>
              </a:rPr>
              <a:t>Quản lý người dùng và quyền truy cập</a:t>
            </a:r>
            <a:endParaRPr lang="en-US" kern="0" spc="-30" dirty="0">
              <a:latin typeface="Times New Roman" panose="02020603050405020304" pitchFamily="18" charset="0"/>
              <a:ea typeface="Source Sans Pro" pitchFamily="34"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vi-VN" kern="0" spc="-30" dirty="0">
                <a:latin typeface="Times New Roman" panose="02020603050405020304" pitchFamily="18" charset="0"/>
                <a:ea typeface="Source Sans Pro" pitchFamily="34" charset="-122"/>
                <a:cs typeface="Times New Roman" panose="02020603050405020304" pitchFamily="18" charset="0"/>
              </a:rPr>
              <a:t>Thực thi và gỡ lỗi SQL</a:t>
            </a:r>
            <a:endParaRPr lang="en-US" kern="0" spc="-30" dirty="0">
              <a:latin typeface="Times New Roman" panose="02020603050405020304" pitchFamily="18" charset="0"/>
              <a:ea typeface="Source Sans Pro" pitchFamily="34"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vi-VN" kern="0" spc="-30" dirty="0">
                <a:latin typeface="Times New Roman" panose="02020603050405020304" pitchFamily="18" charset="0"/>
                <a:ea typeface="Source Sans Pro" pitchFamily="34" charset="-122"/>
                <a:cs typeface="Times New Roman" panose="02020603050405020304" pitchFamily="18" charset="0"/>
              </a:rPr>
              <a:t>Sao lưu và khôi phục</a:t>
            </a:r>
            <a:endParaRPr lang="en-US" kern="0" spc="-30" dirty="0">
              <a:latin typeface="Times New Roman" panose="02020603050405020304" pitchFamily="18" charset="0"/>
              <a:ea typeface="Source Sans Pro" pitchFamily="34"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vi-VN" kern="0" spc="-30" dirty="0">
                <a:latin typeface="Times New Roman" panose="02020603050405020304" pitchFamily="18" charset="0"/>
                <a:ea typeface="Source Sans Pro" pitchFamily="34" charset="-122"/>
                <a:cs typeface="Times New Roman" panose="02020603050405020304" pitchFamily="18" charset="0"/>
              </a:rPr>
              <a:t>Theo dõi và tối ưu hóa hiệu suất</a:t>
            </a:r>
            <a:endParaRPr lang="en-US" kern="0" spc="-30" dirty="0">
              <a:latin typeface="Times New Roman" panose="02020603050405020304" pitchFamily="18" charset="0"/>
              <a:ea typeface="Source Sans Pro" pitchFamily="34" charset="-122"/>
              <a:cs typeface="Times New Roman" panose="02020603050405020304" pitchFamily="18" charset="0"/>
            </a:endParaRPr>
          </a:p>
          <a:p>
            <a:pPr algn="just">
              <a:lnSpc>
                <a:spcPct val="150000"/>
              </a:lnSpc>
            </a:pPr>
            <a:r>
              <a:rPr lang="vi-VN" kern="0" spc="-30" dirty="0">
                <a:solidFill>
                  <a:srgbClr val="FF0000"/>
                </a:solidFill>
                <a:effectLst>
                  <a:outerShdw blurRad="38100" dist="38100" dir="2700000" algn="tl">
                    <a:srgbClr val="000000">
                      <a:alpha val="43137"/>
                    </a:srgbClr>
                  </a:outerShdw>
                </a:effectLst>
                <a:latin typeface="Times New Roman" panose="02020603050405020304" pitchFamily="18" charset="0"/>
                <a:ea typeface="Source Sans Pro" pitchFamily="34" charset="-122"/>
                <a:cs typeface="Times New Roman" panose="02020603050405020304" pitchFamily="18" charset="0"/>
              </a:rPr>
              <a:t>MySQL Workbench </a:t>
            </a:r>
            <a:r>
              <a:rPr lang="vi-VN" kern="0" spc="-30" dirty="0">
                <a:latin typeface="Times New Roman" panose="02020603050405020304" pitchFamily="18" charset="0"/>
                <a:ea typeface="Source Sans Pro" pitchFamily="34" charset="-122"/>
                <a:cs typeface="Times New Roman" panose="02020603050405020304" pitchFamily="18" charset="0"/>
              </a:rPr>
              <a:t>kết hợp tốt với các công cụ khác như MySQL Server, MySQL Shell, và MySQL Router để cung cấp hệ thống quản lý cơ sở dữ liệu mạnh mẽ và linh hoạt.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44429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6" descr="preencoded.png"/>
          <p:cNvPicPr>
            <a:picLocks noChangeAspect="1"/>
          </p:cNvPicPr>
          <p:nvPr/>
        </p:nvPicPr>
        <p:blipFill>
          <a:blip r:embed="rId5"/>
          <a:stretch>
            <a:fillRect/>
          </a:stretch>
        </p:blipFill>
        <p:spPr>
          <a:xfrm>
            <a:off x="9412687" y="308012"/>
            <a:ext cx="5008721" cy="3756541"/>
          </a:xfrm>
          <a:prstGeom prst="rect">
            <a:avLst/>
          </a:prstGeom>
        </p:spPr>
      </p:pic>
      <p:grpSp>
        <p:nvGrpSpPr>
          <p:cNvPr id="24" name="!!1">
            <a:extLst>
              <a:ext uri="{FF2B5EF4-FFF2-40B4-BE49-F238E27FC236}">
                <a16:creationId xmlns:a16="http://schemas.microsoft.com/office/drawing/2014/main" id="{5F39A1E4-12AD-FAC7-D390-E85B71C3B98D}"/>
              </a:ext>
            </a:extLst>
          </p:cNvPr>
          <p:cNvGrpSpPr/>
          <p:nvPr/>
        </p:nvGrpSpPr>
        <p:grpSpPr>
          <a:xfrm>
            <a:off x="4048701" y="387392"/>
            <a:ext cx="430054" cy="430054"/>
            <a:chOff x="668893" y="2609731"/>
            <a:chExt cx="430054" cy="430054"/>
          </a:xfrm>
        </p:grpSpPr>
        <p:sp>
          <p:nvSpPr>
            <p:cNvPr id="7" name="Shape 2"/>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sp>
        <p:sp>
          <p:nvSpPr>
            <p:cNvPr id="8" name="Text 3"/>
            <p:cNvSpPr/>
            <p:nvPr/>
          </p:nvSpPr>
          <p:spPr>
            <a:xfrm>
              <a:off x="809744" y="2689860"/>
              <a:ext cx="148233" cy="269796"/>
            </a:xfrm>
            <a:prstGeom prst="rect">
              <a:avLst/>
            </a:prstGeom>
            <a:noFill/>
            <a:ln/>
          </p:spPr>
          <p:txBody>
            <a:bodyPr wrap="none" rtlCol="0" anchor="t"/>
            <a:lstStyle/>
            <a:p>
              <a:pPr marL="0" indent="0" algn="ctr">
                <a:lnSpc>
                  <a:spcPts val="2125"/>
                </a:lnSpc>
                <a:buNone/>
              </a:pPr>
              <a:r>
                <a:rPr lang="en-US" sz="2125" b="1" kern="0" spc="-42" dirty="0">
                  <a:solidFill>
                    <a:srgbClr val="272525"/>
                  </a:solidFill>
                  <a:latin typeface="Times New Roman" panose="02020603050405020304" pitchFamily="18" charset="0"/>
                  <a:ea typeface="adonis-web" pitchFamily="34" charset="-122"/>
                  <a:cs typeface="Times New Roman" panose="02020603050405020304" pitchFamily="18" charset="0"/>
                </a:rPr>
                <a:t>5</a:t>
              </a:r>
              <a:endParaRPr lang="en-US" sz="2125" dirty="0">
                <a:latin typeface="Times New Roman" panose="02020603050405020304" pitchFamily="18" charset="0"/>
                <a:cs typeface="Times New Roman" panose="02020603050405020304" pitchFamily="18" charset="0"/>
              </a:endParaRPr>
            </a:p>
          </p:txBody>
        </p:sp>
      </p:grpSp>
      <p:grpSp>
        <p:nvGrpSpPr>
          <p:cNvPr id="31" name="!!5">
            <a:extLst>
              <a:ext uri="{FF2B5EF4-FFF2-40B4-BE49-F238E27FC236}">
                <a16:creationId xmlns:a16="http://schemas.microsoft.com/office/drawing/2014/main" id="{BC1725E6-D4A7-CE9E-4438-819E2DAC5F02}"/>
              </a:ext>
            </a:extLst>
          </p:cNvPr>
          <p:cNvGrpSpPr/>
          <p:nvPr/>
        </p:nvGrpSpPr>
        <p:grpSpPr>
          <a:xfrm>
            <a:off x="13991354" y="7610888"/>
            <a:ext cx="430054" cy="430054"/>
            <a:chOff x="668893" y="2609731"/>
            <a:chExt cx="430054" cy="430054"/>
          </a:xfrm>
        </p:grpSpPr>
        <p:sp>
          <p:nvSpPr>
            <p:cNvPr id="32" name="Shape 2">
              <a:extLst>
                <a:ext uri="{FF2B5EF4-FFF2-40B4-BE49-F238E27FC236}">
                  <a16:creationId xmlns:a16="http://schemas.microsoft.com/office/drawing/2014/main" id="{6AEA6D04-8E73-58EB-9372-A0F0C31F9E07}"/>
                </a:ext>
              </a:extLst>
            </p:cNvPr>
            <p:cNvSpPr/>
            <p:nvPr/>
          </p:nvSpPr>
          <p:spPr>
            <a:xfrm>
              <a:off x="668893" y="2609731"/>
              <a:ext cx="430054" cy="430054"/>
            </a:xfrm>
            <a:prstGeom prst="roundRect">
              <a:avLst>
                <a:gd name="adj" fmla="val 18667"/>
              </a:avLst>
            </a:prstGeom>
            <a:solidFill>
              <a:srgbClr val="F4D4F7"/>
            </a:solidFill>
            <a:ln w="7620">
              <a:solidFill>
                <a:srgbClr val="DABADD"/>
              </a:solidFill>
              <a:prstDash val="solid"/>
            </a:ln>
          </p:spPr>
        </p:sp>
        <p:sp>
          <p:nvSpPr>
            <p:cNvPr id="33" name="Text 3">
              <a:extLst>
                <a:ext uri="{FF2B5EF4-FFF2-40B4-BE49-F238E27FC236}">
                  <a16:creationId xmlns:a16="http://schemas.microsoft.com/office/drawing/2014/main" id="{31606879-CBBA-1948-A894-8EE4BA138E58}"/>
                </a:ext>
              </a:extLst>
            </p:cNvPr>
            <p:cNvSpPr/>
            <p:nvPr/>
          </p:nvSpPr>
          <p:spPr>
            <a:xfrm>
              <a:off x="809744" y="2689860"/>
              <a:ext cx="148233" cy="269796"/>
            </a:xfrm>
            <a:prstGeom prst="rect">
              <a:avLst/>
            </a:prstGeom>
            <a:noFill/>
            <a:ln/>
          </p:spPr>
          <p:txBody>
            <a:bodyPr wrap="none" rtlCol="0" anchor="t"/>
            <a:lstStyle/>
            <a:p>
              <a:pPr marL="0" indent="0" algn="ctr">
                <a:lnSpc>
                  <a:spcPts val="2125"/>
                </a:lnSpc>
                <a:buNone/>
              </a:pPr>
              <a:r>
                <a:rPr lang="en-US" sz="2125" b="1" kern="0" spc="-42" dirty="0">
                  <a:solidFill>
                    <a:srgbClr val="272525"/>
                  </a:solidFill>
                  <a:latin typeface="Times New Roman" panose="02020603050405020304" pitchFamily="18" charset="0"/>
                  <a:ea typeface="adonis-web" pitchFamily="34" charset="-122"/>
                  <a:cs typeface="Times New Roman" panose="02020603050405020304" pitchFamily="18" charset="0"/>
                </a:rPr>
                <a:t>8</a:t>
              </a:r>
              <a:endParaRPr lang="en-US" sz="2125" dirty="0">
                <a:latin typeface="Times New Roman" panose="02020603050405020304" pitchFamily="18" charset="0"/>
                <a:cs typeface="Times New Roman" panose="02020603050405020304" pitchFamily="18" charset="0"/>
              </a:endParaRPr>
            </a:p>
          </p:txBody>
        </p:sp>
      </p:grpSp>
      <p:grpSp>
        <p:nvGrpSpPr>
          <p:cNvPr id="30" name="!!2">
            <a:extLst>
              <a:ext uri="{FF2B5EF4-FFF2-40B4-BE49-F238E27FC236}">
                <a16:creationId xmlns:a16="http://schemas.microsoft.com/office/drawing/2014/main" id="{AEB9D757-13FD-89B7-13C4-2549B1DC3644}"/>
              </a:ext>
            </a:extLst>
          </p:cNvPr>
          <p:cNvGrpSpPr/>
          <p:nvPr/>
        </p:nvGrpSpPr>
        <p:grpSpPr>
          <a:xfrm>
            <a:off x="284927" y="6862526"/>
            <a:ext cx="288000" cy="288000"/>
            <a:chOff x="668893" y="4023122"/>
            <a:chExt cx="430054" cy="430054"/>
          </a:xfrm>
        </p:grpSpPr>
        <p:sp>
          <p:nvSpPr>
            <p:cNvPr id="34" name="Shape 6">
              <a:extLst>
                <a:ext uri="{FF2B5EF4-FFF2-40B4-BE49-F238E27FC236}">
                  <a16:creationId xmlns:a16="http://schemas.microsoft.com/office/drawing/2014/main" id="{E039503B-34AC-5844-34C8-5F46815FA71F}"/>
                </a:ext>
              </a:extLst>
            </p:cNvPr>
            <p:cNvSpPr/>
            <p:nvPr/>
          </p:nvSpPr>
          <p:spPr>
            <a:xfrm>
              <a:off x="668893" y="4023122"/>
              <a:ext cx="430054" cy="430054"/>
            </a:xfrm>
            <a:prstGeom prst="roundRect">
              <a:avLst>
                <a:gd name="adj" fmla="val 18667"/>
              </a:avLst>
            </a:prstGeom>
            <a:solidFill>
              <a:srgbClr val="F4D4F7"/>
            </a:solidFill>
            <a:ln w="7620">
              <a:solidFill>
                <a:srgbClr val="DABADD"/>
              </a:solidFill>
              <a:prstDash val="solid"/>
            </a:ln>
          </p:spPr>
        </p:sp>
        <p:sp>
          <p:nvSpPr>
            <p:cNvPr id="35" name="Text 7">
              <a:extLst>
                <a:ext uri="{FF2B5EF4-FFF2-40B4-BE49-F238E27FC236}">
                  <a16:creationId xmlns:a16="http://schemas.microsoft.com/office/drawing/2014/main" id="{C67A717B-EE36-3DB7-1787-06F9923C7890}"/>
                </a:ext>
              </a:extLst>
            </p:cNvPr>
            <p:cNvSpPr/>
            <p:nvPr/>
          </p:nvSpPr>
          <p:spPr>
            <a:xfrm>
              <a:off x="809744" y="4103251"/>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36" name="!!3">
            <a:extLst>
              <a:ext uri="{FF2B5EF4-FFF2-40B4-BE49-F238E27FC236}">
                <a16:creationId xmlns:a16="http://schemas.microsoft.com/office/drawing/2014/main" id="{24B36003-9425-88E1-8F05-0BE1947C1FE8}"/>
              </a:ext>
            </a:extLst>
          </p:cNvPr>
          <p:cNvGrpSpPr/>
          <p:nvPr/>
        </p:nvGrpSpPr>
        <p:grpSpPr>
          <a:xfrm>
            <a:off x="284927" y="7278923"/>
            <a:ext cx="288000" cy="288000"/>
            <a:chOff x="668893" y="5130760"/>
            <a:chExt cx="430054" cy="430054"/>
          </a:xfrm>
        </p:grpSpPr>
        <p:sp>
          <p:nvSpPr>
            <p:cNvPr id="37" name="Shape 10">
              <a:extLst>
                <a:ext uri="{FF2B5EF4-FFF2-40B4-BE49-F238E27FC236}">
                  <a16:creationId xmlns:a16="http://schemas.microsoft.com/office/drawing/2014/main" id="{E434889F-4448-B5E8-BDFE-0BEFD495069A}"/>
                </a:ext>
              </a:extLst>
            </p:cNvPr>
            <p:cNvSpPr/>
            <p:nvPr/>
          </p:nvSpPr>
          <p:spPr>
            <a:xfrm>
              <a:off x="668893" y="5130760"/>
              <a:ext cx="430054" cy="430054"/>
            </a:xfrm>
            <a:prstGeom prst="roundRect">
              <a:avLst>
                <a:gd name="adj" fmla="val 18667"/>
              </a:avLst>
            </a:prstGeom>
            <a:solidFill>
              <a:srgbClr val="F4D4F7"/>
            </a:solidFill>
            <a:ln w="7620">
              <a:solidFill>
                <a:srgbClr val="DABADD"/>
              </a:solidFill>
              <a:prstDash val="solid"/>
            </a:ln>
          </p:spPr>
        </p:sp>
        <p:sp>
          <p:nvSpPr>
            <p:cNvPr id="38" name="Text 11">
              <a:extLst>
                <a:ext uri="{FF2B5EF4-FFF2-40B4-BE49-F238E27FC236}">
                  <a16:creationId xmlns:a16="http://schemas.microsoft.com/office/drawing/2014/main" id="{06FE77EF-6345-C684-425D-BDEA7A17F199}"/>
                </a:ext>
              </a:extLst>
            </p:cNvPr>
            <p:cNvSpPr/>
            <p:nvPr/>
          </p:nvSpPr>
          <p:spPr>
            <a:xfrm>
              <a:off x="809744" y="5210889"/>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grpSp>
        <p:nvGrpSpPr>
          <p:cNvPr id="39" name="!!4">
            <a:extLst>
              <a:ext uri="{FF2B5EF4-FFF2-40B4-BE49-F238E27FC236}">
                <a16:creationId xmlns:a16="http://schemas.microsoft.com/office/drawing/2014/main" id="{F9AAEC08-B6B2-D9D8-1A4C-F4D1B2F57BE0}"/>
              </a:ext>
            </a:extLst>
          </p:cNvPr>
          <p:cNvGrpSpPr/>
          <p:nvPr/>
        </p:nvGrpSpPr>
        <p:grpSpPr>
          <a:xfrm>
            <a:off x="278955" y="7713826"/>
            <a:ext cx="288000" cy="288000"/>
            <a:chOff x="668893" y="6544151"/>
            <a:chExt cx="430054" cy="430054"/>
          </a:xfrm>
        </p:grpSpPr>
        <p:sp>
          <p:nvSpPr>
            <p:cNvPr id="40" name="Shape 14">
              <a:extLst>
                <a:ext uri="{FF2B5EF4-FFF2-40B4-BE49-F238E27FC236}">
                  <a16:creationId xmlns:a16="http://schemas.microsoft.com/office/drawing/2014/main" id="{B1EA7C39-CE8E-3B4D-CDFE-395C82B3E75A}"/>
                </a:ext>
              </a:extLst>
            </p:cNvPr>
            <p:cNvSpPr/>
            <p:nvPr/>
          </p:nvSpPr>
          <p:spPr>
            <a:xfrm>
              <a:off x="668893" y="6544151"/>
              <a:ext cx="430054" cy="430054"/>
            </a:xfrm>
            <a:prstGeom prst="roundRect">
              <a:avLst>
                <a:gd name="adj" fmla="val 18667"/>
              </a:avLst>
            </a:prstGeom>
            <a:solidFill>
              <a:srgbClr val="F4D4F7"/>
            </a:solidFill>
            <a:ln w="7620">
              <a:solidFill>
                <a:srgbClr val="DABADD"/>
              </a:solidFill>
              <a:prstDash val="solid"/>
            </a:ln>
          </p:spPr>
        </p:sp>
        <p:sp>
          <p:nvSpPr>
            <p:cNvPr id="41" name="Text 15">
              <a:extLst>
                <a:ext uri="{FF2B5EF4-FFF2-40B4-BE49-F238E27FC236}">
                  <a16:creationId xmlns:a16="http://schemas.microsoft.com/office/drawing/2014/main" id="{8A2FAF8A-9B72-8AB7-D294-0BD09663661D}"/>
                </a:ext>
              </a:extLst>
            </p:cNvPr>
            <p:cNvSpPr/>
            <p:nvPr/>
          </p:nvSpPr>
          <p:spPr>
            <a:xfrm>
              <a:off x="809744" y="6624280"/>
              <a:ext cx="148233" cy="269796"/>
            </a:xfrm>
            <a:prstGeom prst="rect">
              <a:avLst/>
            </a:prstGeom>
            <a:noFill/>
            <a:ln/>
          </p:spPr>
          <p:txBody>
            <a:bodyPr wrap="none" rtlCol="0" anchor="t"/>
            <a:lstStyle/>
            <a:p>
              <a:pPr marL="0" indent="0" algn="ctr">
                <a:lnSpc>
                  <a:spcPts val="2125"/>
                </a:lnSpc>
                <a:buNone/>
              </a:pPr>
              <a:endParaRPr lang="en-US" sz="2125" dirty="0">
                <a:latin typeface="Times New Roman" panose="02020603050405020304" pitchFamily="18" charset="0"/>
                <a:cs typeface="Times New Roman" panose="02020603050405020304" pitchFamily="18" charset="0"/>
              </a:endParaRPr>
            </a:p>
          </p:txBody>
        </p:sp>
      </p:grpSp>
      <p:sp>
        <p:nvSpPr>
          <p:cNvPr id="42" name="!!7">
            <a:extLst>
              <a:ext uri="{FF2B5EF4-FFF2-40B4-BE49-F238E27FC236}">
                <a16:creationId xmlns:a16="http://schemas.microsoft.com/office/drawing/2014/main" id="{6D5429A8-82FC-272B-C04C-58F2966E249E}"/>
              </a:ext>
            </a:extLst>
          </p:cNvPr>
          <p:cNvSpPr/>
          <p:nvPr/>
        </p:nvSpPr>
        <p:spPr>
          <a:xfrm>
            <a:off x="578734" y="1203767"/>
            <a:ext cx="7896373" cy="578734"/>
          </a:xfrm>
          <a:prstGeom prst="rect">
            <a:avLst/>
          </a:prstGeom>
          <a:noFill/>
          <a:ln/>
        </p:spPr>
        <p:txBody>
          <a:bodyPr wrap="none" rtlCol="0" anchor="t"/>
          <a:lstStyle/>
          <a:p>
            <a:pPr marL="0" indent="0" algn="ctr">
              <a:lnSpc>
                <a:spcPts val="2213"/>
              </a:lnSpc>
              <a:buNone/>
            </a:pPr>
            <a:r>
              <a:rPr lang="vi-VN" sz="3200" b="1" kern="0" spc="-35" dirty="0">
                <a:solidFill>
                  <a:srgbClr val="272525"/>
                </a:solidFill>
                <a:latin typeface="Times New Roman" panose="02020603050405020304" pitchFamily="18" charset="0"/>
                <a:ea typeface="adonis-web" pitchFamily="34" charset="-122"/>
                <a:cs typeface="Times New Roman" panose="02020603050405020304" pitchFamily="18" charset="0"/>
              </a:rPr>
              <a:t>Các thư viện – Framework hỗ trợ</a:t>
            </a:r>
            <a:endParaRPr lang="en-US" sz="3200" b="1" dirty="0">
              <a:latin typeface="Times New Roman" panose="02020603050405020304" pitchFamily="18" charset="0"/>
              <a:cs typeface="Times New Roman" panose="02020603050405020304" pitchFamily="18" charset="0"/>
            </a:endParaRPr>
          </a:p>
        </p:txBody>
      </p:sp>
      <p:sp>
        <p:nvSpPr>
          <p:cNvPr id="44" name="Text 7">
            <a:extLst>
              <a:ext uri="{FF2B5EF4-FFF2-40B4-BE49-F238E27FC236}">
                <a16:creationId xmlns:a16="http://schemas.microsoft.com/office/drawing/2014/main" id="{A51711FC-7FFF-5989-75ED-2E32AFD6F9B6}"/>
              </a:ext>
            </a:extLst>
          </p:cNvPr>
          <p:cNvSpPr/>
          <p:nvPr/>
        </p:nvSpPr>
        <p:spPr>
          <a:xfrm>
            <a:off x="830656" y="1973342"/>
            <a:ext cx="7882360" cy="5542534"/>
          </a:xfrm>
          <a:prstGeom prst="rect">
            <a:avLst/>
          </a:prstGeom>
          <a:noFill/>
          <a:ln/>
        </p:spPr>
        <p:txBody>
          <a:bodyPr wrap="square" rtlCol="0" anchor="t"/>
          <a:lstStyle/>
          <a:p>
            <a:pPr marL="0" indent="0" algn="just">
              <a:lnSpc>
                <a:spcPts val="2391"/>
              </a:lnSpc>
              <a:buNone/>
            </a:pPr>
            <a:r>
              <a:rPr lang="vi-VN" sz="1600" kern="0" spc="-30" dirty="0">
                <a:solidFill>
                  <a:srgbClr val="FF0000"/>
                </a:solidFill>
                <a:effectLst>
                  <a:outerShdw blurRad="38100" dist="38100" dir="2700000" algn="tl">
                    <a:srgbClr val="000000">
                      <a:alpha val="43137"/>
                    </a:srgbClr>
                  </a:outerShdw>
                </a:effectLst>
                <a:latin typeface="Times New Roman" panose="02020603050405020304" pitchFamily="18" charset="0"/>
                <a:ea typeface="Source Sans Pro" pitchFamily="34" charset="-122"/>
                <a:cs typeface="Times New Roman" panose="02020603050405020304" pitchFamily="18" charset="0"/>
              </a:rPr>
              <a:t>1.5.1 Spring Boot:</a:t>
            </a:r>
            <a:endParaRPr lang="en-US" sz="1600" kern="0" spc="-30" dirty="0">
              <a:solidFill>
                <a:srgbClr val="FF0000"/>
              </a:solidFill>
              <a:effectLst>
                <a:outerShdw blurRad="38100" dist="38100" dir="2700000" algn="tl">
                  <a:srgbClr val="000000">
                    <a:alpha val="43137"/>
                  </a:srgbClr>
                </a:outerShdw>
              </a:effectLst>
              <a:latin typeface="Times New Roman" panose="02020603050405020304" pitchFamily="18" charset="0"/>
              <a:ea typeface="Source Sans Pro" pitchFamily="34" charset="-122"/>
              <a:cs typeface="Times New Roman" panose="02020603050405020304" pitchFamily="18" charset="0"/>
            </a:endParaRPr>
          </a:p>
          <a:p>
            <a:pPr marL="0" indent="0" algn="just">
              <a:lnSpc>
                <a:spcPts val="2391"/>
              </a:lnSpc>
              <a:buNone/>
            </a:pPr>
            <a:r>
              <a:rPr lang="vi-VN" sz="1600" kern="0" spc="-30" dirty="0">
                <a:solidFill>
                  <a:srgbClr val="272525"/>
                </a:solidFill>
                <a:latin typeface="Times New Roman" panose="02020603050405020304" pitchFamily="18" charset="0"/>
                <a:ea typeface="Source Sans Pro" pitchFamily="34" charset="-122"/>
                <a:cs typeface="Times New Roman" panose="02020603050405020304" pitchFamily="18" charset="0"/>
              </a:rPr>
              <a:t>Spring Boot là một framework mã nguồn mở từ Pivotal Software, xây dựng trên nền tảng Spring Framework. Nó đơn giản hóa phát triển ứng dụng Java bằng cách cung cấp cấu hình mặc định và công cụ tích hợp, lý tưởng cho phát triển ứng dụng web và dịch vụ RESTful quy mô lớn.</a:t>
            </a:r>
            <a:endParaRPr lang="en-US" sz="1600" kern="0" spc="-30" dirty="0">
              <a:solidFill>
                <a:srgbClr val="272525"/>
              </a:solidFill>
              <a:latin typeface="Times New Roman" panose="02020603050405020304" pitchFamily="18" charset="0"/>
              <a:ea typeface="Source Sans Pro" pitchFamily="34" charset="-122"/>
              <a:cs typeface="Times New Roman" panose="02020603050405020304" pitchFamily="18" charset="0"/>
            </a:endParaRPr>
          </a:p>
          <a:p>
            <a:pPr marL="0" indent="0" algn="just">
              <a:lnSpc>
                <a:spcPts val="2391"/>
              </a:lnSpc>
              <a:buNone/>
            </a:pPr>
            <a:r>
              <a:rPr lang="vi-VN" sz="1600" kern="0" spc="-30" dirty="0">
                <a:solidFill>
                  <a:srgbClr val="FF0000"/>
                </a:solidFill>
                <a:effectLst>
                  <a:outerShdw blurRad="38100" dist="38100" dir="2700000" algn="tl">
                    <a:srgbClr val="000000">
                      <a:alpha val="43137"/>
                    </a:srgbClr>
                  </a:outerShdw>
                </a:effectLst>
                <a:latin typeface="Times New Roman" panose="02020603050405020304" pitchFamily="18" charset="0"/>
                <a:ea typeface="Source Sans Pro" pitchFamily="34" charset="-122"/>
                <a:cs typeface="Times New Roman" panose="02020603050405020304" pitchFamily="18" charset="0"/>
              </a:rPr>
              <a:t>1.5.2 Spring MVC:</a:t>
            </a:r>
            <a:endParaRPr lang="en-US" sz="1600" kern="0" spc="-30" dirty="0">
              <a:solidFill>
                <a:srgbClr val="FF0000"/>
              </a:solidFill>
              <a:effectLst>
                <a:outerShdw blurRad="38100" dist="38100" dir="2700000" algn="tl">
                  <a:srgbClr val="000000">
                    <a:alpha val="43137"/>
                  </a:srgbClr>
                </a:outerShdw>
              </a:effectLst>
              <a:latin typeface="Times New Roman" panose="02020603050405020304" pitchFamily="18" charset="0"/>
              <a:ea typeface="Source Sans Pro" pitchFamily="34" charset="-122"/>
              <a:cs typeface="Times New Roman" panose="02020603050405020304" pitchFamily="18" charset="0"/>
            </a:endParaRPr>
          </a:p>
          <a:p>
            <a:pPr marL="0" indent="0" algn="just">
              <a:lnSpc>
                <a:spcPts val="2391"/>
              </a:lnSpc>
              <a:buNone/>
            </a:pPr>
            <a:r>
              <a:rPr lang="vi-VN" sz="1600" kern="0" spc="-30" dirty="0">
                <a:solidFill>
                  <a:srgbClr val="272525"/>
                </a:solidFill>
                <a:latin typeface="Times New Roman" panose="02020603050405020304" pitchFamily="18" charset="0"/>
                <a:ea typeface="Source Sans Pro" pitchFamily="34" charset="-122"/>
                <a:cs typeface="Times New Roman" panose="02020603050405020304" pitchFamily="18" charset="0"/>
              </a:rPr>
              <a:t>Spring MVC là một phần của Spring Framework, cung cấp kiến trúc mạnh mẽ và linh hoạt cho phát triển ứng dụng web. Nó tách riêng các thành phần mô hình, hiển thị và điều khiển, giúp lập trình viên tập trung vào logic nghiệp vụ mà không lo về cấu trúc ứng dụng.</a:t>
            </a:r>
            <a:endParaRPr lang="en-US" sz="1600" kern="0" spc="-30" dirty="0">
              <a:solidFill>
                <a:srgbClr val="272525"/>
              </a:solidFill>
              <a:latin typeface="Times New Roman" panose="02020603050405020304" pitchFamily="18" charset="0"/>
              <a:ea typeface="Source Sans Pro" pitchFamily="34" charset="-122"/>
              <a:cs typeface="Times New Roman" panose="02020603050405020304" pitchFamily="18" charset="0"/>
            </a:endParaRPr>
          </a:p>
          <a:p>
            <a:pPr marL="0" indent="0" algn="just">
              <a:lnSpc>
                <a:spcPts val="2391"/>
              </a:lnSpc>
              <a:buNone/>
            </a:pPr>
            <a:r>
              <a:rPr lang="vi-VN" sz="1600" kern="0" spc="-30" dirty="0">
                <a:solidFill>
                  <a:srgbClr val="FF0000"/>
                </a:solidFill>
                <a:effectLst>
                  <a:outerShdw blurRad="38100" dist="38100" dir="2700000" algn="tl">
                    <a:srgbClr val="000000">
                      <a:alpha val="43137"/>
                    </a:srgbClr>
                  </a:outerShdw>
                </a:effectLst>
                <a:latin typeface="Times New Roman" panose="02020603050405020304" pitchFamily="18" charset="0"/>
                <a:ea typeface="Source Sans Pro" pitchFamily="34" charset="-122"/>
                <a:cs typeface="Times New Roman" panose="02020603050405020304" pitchFamily="18" charset="0"/>
              </a:rPr>
              <a:t>1.5.3 Thymeleaf:</a:t>
            </a:r>
            <a:endParaRPr lang="en-US" sz="1600" kern="0" spc="-30" dirty="0">
              <a:solidFill>
                <a:srgbClr val="FF0000"/>
              </a:solidFill>
              <a:effectLst>
                <a:outerShdw blurRad="38100" dist="38100" dir="2700000" algn="tl">
                  <a:srgbClr val="000000">
                    <a:alpha val="43137"/>
                  </a:srgbClr>
                </a:outerShdw>
              </a:effectLst>
              <a:latin typeface="Times New Roman" panose="02020603050405020304" pitchFamily="18" charset="0"/>
              <a:ea typeface="Source Sans Pro" pitchFamily="34" charset="-122"/>
              <a:cs typeface="Times New Roman" panose="02020603050405020304" pitchFamily="18" charset="0"/>
            </a:endParaRPr>
          </a:p>
          <a:p>
            <a:pPr marL="0" indent="0" algn="just">
              <a:lnSpc>
                <a:spcPts val="2391"/>
              </a:lnSpc>
              <a:buNone/>
            </a:pPr>
            <a:r>
              <a:rPr lang="vi-VN" sz="1600" kern="0" spc="-30" dirty="0">
                <a:solidFill>
                  <a:srgbClr val="272525"/>
                </a:solidFill>
                <a:latin typeface="Times New Roman" panose="02020603050405020304" pitchFamily="18" charset="0"/>
                <a:ea typeface="Source Sans Pro" pitchFamily="34" charset="-122"/>
                <a:cs typeface="Times New Roman" panose="02020603050405020304" pitchFamily="18" charset="0"/>
              </a:rPr>
              <a:t>Thymeleaf là một template engine mạnh mẽ cho Java, thường dùng với Spring MVC để tạo trang web động. Nó sử dụng cú pháp HTML thuần và các thuộc tính tùy chỉnh, hỗ trợ layout inheritance, điều kiện hiển thị, và lặp lại, tăng khả năng tái sử dụng và quản lý giao diện người dùng.</a:t>
            </a:r>
            <a:endParaRPr lang="en-US" sz="1600" kern="0" spc="-30" dirty="0">
              <a:solidFill>
                <a:srgbClr val="272525"/>
              </a:solidFill>
              <a:latin typeface="Times New Roman" panose="02020603050405020304" pitchFamily="18" charset="0"/>
              <a:ea typeface="Source Sans Pro" pitchFamily="34" charset="-122"/>
              <a:cs typeface="Times New Roman" panose="02020603050405020304" pitchFamily="18" charset="0"/>
            </a:endParaRPr>
          </a:p>
          <a:p>
            <a:pPr marL="0" indent="0" algn="just">
              <a:lnSpc>
                <a:spcPts val="2391"/>
              </a:lnSpc>
              <a:buNone/>
            </a:pPr>
            <a:r>
              <a:rPr lang="vi-VN" sz="1600" kern="0" spc="-30" dirty="0">
                <a:solidFill>
                  <a:srgbClr val="FF0000"/>
                </a:solidFill>
                <a:effectLst>
                  <a:outerShdw blurRad="38100" dist="38100" dir="2700000" algn="tl">
                    <a:srgbClr val="000000">
                      <a:alpha val="43137"/>
                    </a:srgbClr>
                  </a:outerShdw>
                </a:effectLst>
                <a:latin typeface="Times New Roman" panose="02020603050405020304" pitchFamily="18" charset="0"/>
                <a:ea typeface="Source Sans Pro" pitchFamily="34" charset="-122"/>
                <a:cs typeface="Times New Roman" panose="02020603050405020304" pitchFamily="18" charset="0"/>
              </a:rPr>
              <a:t>1.5.4 Bootstrap :</a:t>
            </a:r>
            <a:endParaRPr lang="en-US" sz="1600" kern="0" spc="-30" dirty="0">
              <a:solidFill>
                <a:srgbClr val="FF0000"/>
              </a:solidFill>
              <a:effectLst>
                <a:outerShdw blurRad="38100" dist="38100" dir="2700000" algn="tl">
                  <a:srgbClr val="000000">
                    <a:alpha val="43137"/>
                  </a:srgbClr>
                </a:outerShdw>
              </a:effectLst>
              <a:latin typeface="Times New Roman" panose="02020603050405020304" pitchFamily="18" charset="0"/>
              <a:ea typeface="Source Sans Pro" pitchFamily="34" charset="-122"/>
              <a:cs typeface="Times New Roman" panose="02020603050405020304" pitchFamily="18" charset="0"/>
            </a:endParaRPr>
          </a:p>
          <a:p>
            <a:pPr marL="0" indent="0" algn="just">
              <a:lnSpc>
                <a:spcPts val="2391"/>
              </a:lnSpc>
              <a:buNone/>
            </a:pPr>
            <a:r>
              <a:rPr lang="vi-VN" sz="1600" kern="0" spc="-30" dirty="0">
                <a:solidFill>
                  <a:srgbClr val="272525"/>
                </a:solidFill>
                <a:latin typeface="Times New Roman" panose="02020603050405020304" pitchFamily="18" charset="0"/>
                <a:ea typeface="Source Sans Pro" pitchFamily="34" charset="-122"/>
                <a:cs typeface="Times New Roman" panose="02020603050405020304" pitchFamily="18" charset="0"/>
              </a:rPr>
              <a:t>Bootstrap là framework front-end miễn phí giúp phát triển web nhanh và dễ dàng hơn. Nó bao gồm các mẫu thiết kế HTML và CSS như typography, forms, buttons, tables, và các plugin JavaScript tùy chọn, cung cấp khả năng tạo responsive designs dễ dàng.</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70413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TotalTime>
  <Words>2035</Words>
  <Application>Microsoft Office PowerPoint</Application>
  <PresentationFormat>Custom</PresentationFormat>
  <Paragraphs>238</Paragraphs>
  <Slides>28</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adonis-web</vt:lpstr>
      <vt:lpstr>Arial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Bui Tai</cp:lastModifiedBy>
  <cp:revision>53</cp:revision>
  <dcterms:created xsi:type="dcterms:W3CDTF">2024-07-22T09:56:17Z</dcterms:created>
  <dcterms:modified xsi:type="dcterms:W3CDTF">2024-07-23T04:57:50Z</dcterms:modified>
</cp:coreProperties>
</file>